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9" r:id="rId3"/>
    <p:sldId id="1295" r:id="rId4"/>
    <p:sldId id="1281" r:id="rId5"/>
    <p:sldId id="260" r:id="rId6"/>
    <p:sldId id="1261" r:id="rId7"/>
    <p:sldId id="1262" r:id="rId8"/>
    <p:sldId id="1257" r:id="rId9"/>
    <p:sldId id="1264" r:id="rId10"/>
    <p:sldId id="1286" r:id="rId11"/>
    <p:sldId id="261" r:id="rId12"/>
    <p:sldId id="1265" r:id="rId13"/>
    <p:sldId id="1266" r:id="rId14"/>
    <p:sldId id="1250" r:id="rId15"/>
    <p:sldId id="379" r:id="rId16"/>
    <p:sldId id="380" r:id="rId17"/>
    <p:sldId id="1249" r:id="rId18"/>
    <p:sldId id="1248" r:id="rId19"/>
    <p:sldId id="1288" r:id="rId20"/>
    <p:sldId id="1289" r:id="rId21"/>
    <p:sldId id="1290" r:id="rId22"/>
    <p:sldId id="1291" r:id="rId23"/>
    <p:sldId id="1292" r:id="rId24"/>
    <p:sldId id="1293" r:id="rId25"/>
    <p:sldId id="129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6A-4CCF-9F4D-93EFE993948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F6A-4CCF-9F4D-93EFE993948A}"/>
              </c:ext>
            </c:extLst>
          </c:dPt>
          <c:dLbls>
            <c:dLbl>
              <c:idx val="0"/>
              <c:layout>
                <c:manualLayout>
                  <c:x val="-0.15670688913082007"/>
                  <c:y val="-0.21736924565898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6A-4CCF-9F4D-93EFE9939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Софинансирование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A-4CCF-9F4D-93EFE9939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2486F-19EF-41CD-9596-69C9A1E4094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69A2A-B00C-42F9-8002-CF4FB0C69097}">
      <dgm:prSet phldrT="[Текст]"/>
      <dgm:spPr/>
      <dgm:t>
        <a:bodyPr/>
        <a:lstStyle/>
        <a:p>
          <a:r>
            <a:rPr lang="ru-RU" dirty="0"/>
            <a:t>Грант на развитие семейной фермы</a:t>
          </a:r>
        </a:p>
      </dgm:t>
    </dgm:pt>
    <dgm:pt modelId="{3EA20492-8428-433F-ACB5-29DA34AD40BA}" type="parTrans" cxnId="{81D29C0E-7AB6-4FB1-8763-4D446BD9A433}">
      <dgm:prSet/>
      <dgm:spPr/>
      <dgm:t>
        <a:bodyPr/>
        <a:lstStyle/>
        <a:p>
          <a:endParaRPr lang="ru-RU"/>
        </a:p>
      </dgm:t>
    </dgm:pt>
    <dgm:pt modelId="{D5002F71-29AE-4A7A-8DA9-DFDF6FF87CCC}" type="sibTrans" cxnId="{81D29C0E-7AB6-4FB1-8763-4D446BD9A433}">
      <dgm:prSet/>
      <dgm:spPr/>
      <dgm:t>
        <a:bodyPr/>
        <a:lstStyle/>
        <a:p>
          <a:endParaRPr lang="ru-RU"/>
        </a:p>
      </dgm:t>
    </dgm:pt>
    <dgm:pt modelId="{D813A515-DF6E-4E78-92A0-238ED6EEA8CF}">
      <dgm:prSet phldrT="[Текст]"/>
      <dgm:spPr/>
      <dgm:t>
        <a:bodyPr/>
        <a:lstStyle/>
        <a:p>
          <a:r>
            <a:rPr lang="ru-RU" dirty="0"/>
            <a:t>Приложение 8 к Государственной программе</a:t>
          </a:r>
        </a:p>
      </dgm:t>
    </dgm:pt>
    <dgm:pt modelId="{AAAE1DD7-3173-4BDA-9A4E-ED286BF0F0BE}" type="parTrans" cxnId="{6E15E0E4-689A-481B-A277-57FD15A4590D}">
      <dgm:prSet/>
      <dgm:spPr/>
      <dgm:t>
        <a:bodyPr/>
        <a:lstStyle/>
        <a:p>
          <a:endParaRPr lang="ru-RU"/>
        </a:p>
      </dgm:t>
    </dgm:pt>
    <dgm:pt modelId="{C632BEEE-A890-4BA1-A2F5-CDCA0E8BC4E4}" type="sibTrans" cxnId="{6E15E0E4-689A-481B-A277-57FD15A4590D}">
      <dgm:prSet/>
      <dgm:spPr/>
      <dgm:t>
        <a:bodyPr/>
        <a:lstStyle/>
        <a:p>
          <a:endParaRPr lang="ru-RU"/>
        </a:p>
      </dgm:t>
    </dgm:pt>
    <dgm:pt modelId="{B9551A9D-D057-4F56-80E9-EE062F7B95F4}">
      <dgm:prSet phldrT="[Текст]"/>
      <dgm:spPr/>
      <dgm:t>
        <a:bodyPr/>
        <a:lstStyle/>
        <a:p>
          <a:r>
            <a:rPr lang="ru-RU" dirty="0"/>
            <a:t>Грант «</a:t>
          </a:r>
          <a:r>
            <a:rPr lang="ru-RU" dirty="0" err="1"/>
            <a:t>Агростартап</a:t>
          </a:r>
          <a:r>
            <a:rPr lang="ru-RU" dirty="0"/>
            <a:t>»</a:t>
          </a:r>
        </a:p>
      </dgm:t>
    </dgm:pt>
    <dgm:pt modelId="{DA165148-2FD8-40BB-9256-86AA020C28CA}" type="parTrans" cxnId="{F14BF39C-FE22-4313-ADA1-0BC39F90599B}">
      <dgm:prSet/>
      <dgm:spPr/>
      <dgm:t>
        <a:bodyPr/>
        <a:lstStyle/>
        <a:p>
          <a:endParaRPr lang="ru-RU"/>
        </a:p>
      </dgm:t>
    </dgm:pt>
    <dgm:pt modelId="{4F8026DF-18A6-450E-930D-98EA4708EF40}" type="sibTrans" cxnId="{F14BF39C-FE22-4313-ADA1-0BC39F90599B}">
      <dgm:prSet/>
      <dgm:spPr/>
      <dgm:t>
        <a:bodyPr/>
        <a:lstStyle/>
        <a:p>
          <a:endParaRPr lang="ru-RU"/>
        </a:p>
      </dgm:t>
    </dgm:pt>
    <dgm:pt modelId="{3C38578E-1AEE-46FD-9B4B-6F8DB3E1F953}">
      <dgm:prSet phldrT="[Текст]"/>
      <dgm:spPr/>
      <dgm:t>
        <a:bodyPr/>
        <a:lstStyle/>
        <a:p>
          <a:r>
            <a:rPr lang="ru-RU" dirty="0"/>
            <a:t>Приложение 6 к Государственной программе</a:t>
          </a:r>
        </a:p>
      </dgm:t>
    </dgm:pt>
    <dgm:pt modelId="{FF2FBDC4-C5AB-4913-9A62-A1383744C0A5}" type="parTrans" cxnId="{C672882F-150C-4447-8677-B335B5E353DC}">
      <dgm:prSet/>
      <dgm:spPr/>
      <dgm:t>
        <a:bodyPr/>
        <a:lstStyle/>
        <a:p>
          <a:endParaRPr lang="ru-RU"/>
        </a:p>
      </dgm:t>
    </dgm:pt>
    <dgm:pt modelId="{F31CD993-2988-4B1A-A632-299836988AC1}" type="sibTrans" cxnId="{C672882F-150C-4447-8677-B335B5E353DC}">
      <dgm:prSet/>
      <dgm:spPr/>
      <dgm:t>
        <a:bodyPr/>
        <a:lstStyle/>
        <a:p>
          <a:endParaRPr lang="ru-RU"/>
        </a:p>
      </dgm:t>
    </dgm:pt>
    <dgm:pt modelId="{2C7FE69F-1A03-4BA1-8A56-A824F914679F}" type="pres">
      <dgm:prSet presAssocID="{5082486F-19EF-41CD-9596-69C9A1E40946}" presName="linear" presStyleCnt="0">
        <dgm:presLayoutVars>
          <dgm:dir/>
          <dgm:resizeHandles val="exact"/>
        </dgm:presLayoutVars>
      </dgm:prSet>
      <dgm:spPr/>
    </dgm:pt>
    <dgm:pt modelId="{22989B4E-2E94-4E50-AD89-2C04EDD9B3FA}" type="pres">
      <dgm:prSet presAssocID="{88669A2A-B00C-42F9-8002-CF4FB0C69097}" presName="comp" presStyleCnt="0"/>
      <dgm:spPr/>
    </dgm:pt>
    <dgm:pt modelId="{4D054C6D-DCEE-4145-BC51-5FB151A483A9}" type="pres">
      <dgm:prSet presAssocID="{88669A2A-B00C-42F9-8002-CF4FB0C69097}" presName="box" presStyleLbl="node1" presStyleIdx="0" presStyleCnt="2"/>
      <dgm:spPr/>
    </dgm:pt>
    <dgm:pt modelId="{F0CA339D-D0AF-4DC5-8463-9405D60FAB95}" type="pres">
      <dgm:prSet presAssocID="{88669A2A-B00C-42F9-8002-CF4FB0C69097}" presName="img" presStyleLbl="fgImgPlac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D33E20B-81A1-4C2C-B29F-9E037501B105}" type="pres">
      <dgm:prSet presAssocID="{88669A2A-B00C-42F9-8002-CF4FB0C69097}" presName="text" presStyleLbl="node1" presStyleIdx="0" presStyleCnt="2">
        <dgm:presLayoutVars>
          <dgm:bulletEnabled val="1"/>
        </dgm:presLayoutVars>
      </dgm:prSet>
      <dgm:spPr/>
    </dgm:pt>
    <dgm:pt modelId="{39A7345C-5F44-47DF-90EE-3C1E788C8DA7}" type="pres">
      <dgm:prSet presAssocID="{D5002F71-29AE-4A7A-8DA9-DFDF6FF87CCC}" presName="spacer" presStyleCnt="0"/>
      <dgm:spPr/>
    </dgm:pt>
    <dgm:pt modelId="{51D60ABC-2E2F-423B-A8C4-A39BD4FC4E89}" type="pres">
      <dgm:prSet presAssocID="{B9551A9D-D057-4F56-80E9-EE062F7B95F4}" presName="comp" presStyleCnt="0"/>
      <dgm:spPr/>
    </dgm:pt>
    <dgm:pt modelId="{9ACB4972-8515-4F1B-A5C1-B2EE6F9E6E51}" type="pres">
      <dgm:prSet presAssocID="{B9551A9D-D057-4F56-80E9-EE062F7B95F4}" presName="box" presStyleLbl="node1" presStyleIdx="1" presStyleCnt="2"/>
      <dgm:spPr/>
    </dgm:pt>
    <dgm:pt modelId="{A7D6A031-F6CD-499D-8E80-86B3A831573D}" type="pres">
      <dgm:prSet presAssocID="{B9551A9D-D057-4F56-80E9-EE062F7B95F4}" presName="img" presStyleLbl="f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CC66C45B-56AF-4B1E-B598-D8AE3BF03891}" type="pres">
      <dgm:prSet presAssocID="{B9551A9D-D057-4F56-80E9-EE062F7B95F4}" presName="text" presStyleLbl="node1" presStyleIdx="1" presStyleCnt="2">
        <dgm:presLayoutVars>
          <dgm:bulletEnabled val="1"/>
        </dgm:presLayoutVars>
      </dgm:prSet>
      <dgm:spPr/>
    </dgm:pt>
  </dgm:ptLst>
  <dgm:cxnLst>
    <dgm:cxn modelId="{81D29C0E-7AB6-4FB1-8763-4D446BD9A433}" srcId="{5082486F-19EF-41CD-9596-69C9A1E40946}" destId="{88669A2A-B00C-42F9-8002-CF4FB0C69097}" srcOrd="0" destOrd="0" parTransId="{3EA20492-8428-433F-ACB5-29DA34AD40BA}" sibTransId="{D5002F71-29AE-4A7A-8DA9-DFDF6FF87CCC}"/>
    <dgm:cxn modelId="{C672882F-150C-4447-8677-B335B5E353DC}" srcId="{B9551A9D-D057-4F56-80E9-EE062F7B95F4}" destId="{3C38578E-1AEE-46FD-9B4B-6F8DB3E1F953}" srcOrd="0" destOrd="0" parTransId="{FF2FBDC4-C5AB-4913-9A62-A1383744C0A5}" sibTransId="{F31CD993-2988-4B1A-A632-299836988AC1}"/>
    <dgm:cxn modelId="{F586BF37-F8AB-4D1C-8E91-7B6D5FA2111E}" type="presOf" srcId="{3C38578E-1AEE-46FD-9B4B-6F8DB3E1F953}" destId="{CC66C45B-56AF-4B1E-B598-D8AE3BF03891}" srcOrd="1" destOrd="1" presId="urn:microsoft.com/office/officeart/2005/8/layout/vList4"/>
    <dgm:cxn modelId="{89B46E51-1AAB-4585-ACD7-580CC8E0450F}" type="presOf" srcId="{5082486F-19EF-41CD-9596-69C9A1E40946}" destId="{2C7FE69F-1A03-4BA1-8A56-A824F914679F}" srcOrd="0" destOrd="0" presId="urn:microsoft.com/office/officeart/2005/8/layout/vList4"/>
    <dgm:cxn modelId="{40207686-AD0C-412A-828F-B57ED7F402A5}" type="presOf" srcId="{B9551A9D-D057-4F56-80E9-EE062F7B95F4}" destId="{9ACB4972-8515-4F1B-A5C1-B2EE6F9E6E51}" srcOrd="0" destOrd="0" presId="urn:microsoft.com/office/officeart/2005/8/layout/vList4"/>
    <dgm:cxn modelId="{F14BF39C-FE22-4313-ADA1-0BC39F90599B}" srcId="{5082486F-19EF-41CD-9596-69C9A1E40946}" destId="{B9551A9D-D057-4F56-80E9-EE062F7B95F4}" srcOrd="1" destOrd="0" parTransId="{DA165148-2FD8-40BB-9256-86AA020C28CA}" sibTransId="{4F8026DF-18A6-450E-930D-98EA4708EF40}"/>
    <dgm:cxn modelId="{C9B2759F-34C6-482E-B60B-455C7496207D}" type="presOf" srcId="{3C38578E-1AEE-46FD-9B4B-6F8DB3E1F953}" destId="{9ACB4972-8515-4F1B-A5C1-B2EE6F9E6E51}" srcOrd="0" destOrd="1" presId="urn:microsoft.com/office/officeart/2005/8/layout/vList4"/>
    <dgm:cxn modelId="{A8C3DEDB-C947-4A30-8E6B-178CE3AAC702}" type="presOf" srcId="{88669A2A-B00C-42F9-8002-CF4FB0C69097}" destId="{9D33E20B-81A1-4C2C-B29F-9E037501B105}" srcOrd="1" destOrd="0" presId="urn:microsoft.com/office/officeart/2005/8/layout/vList4"/>
    <dgm:cxn modelId="{6E15E0E4-689A-481B-A277-57FD15A4590D}" srcId="{88669A2A-B00C-42F9-8002-CF4FB0C69097}" destId="{D813A515-DF6E-4E78-92A0-238ED6EEA8CF}" srcOrd="0" destOrd="0" parTransId="{AAAE1DD7-3173-4BDA-9A4E-ED286BF0F0BE}" sibTransId="{C632BEEE-A890-4BA1-A2F5-CDCA0E8BC4E4}"/>
    <dgm:cxn modelId="{77CC83EC-BF26-4FCE-B52E-A3F110067EC6}" type="presOf" srcId="{88669A2A-B00C-42F9-8002-CF4FB0C69097}" destId="{4D054C6D-DCEE-4145-BC51-5FB151A483A9}" srcOrd="0" destOrd="0" presId="urn:microsoft.com/office/officeart/2005/8/layout/vList4"/>
    <dgm:cxn modelId="{D23CD5F0-5E30-4CBD-9AF8-434AECF1E0DD}" type="presOf" srcId="{D813A515-DF6E-4E78-92A0-238ED6EEA8CF}" destId="{9D33E20B-81A1-4C2C-B29F-9E037501B105}" srcOrd="1" destOrd="1" presId="urn:microsoft.com/office/officeart/2005/8/layout/vList4"/>
    <dgm:cxn modelId="{773D0FF6-85F6-4A35-9A6A-5CA7A207D274}" type="presOf" srcId="{B9551A9D-D057-4F56-80E9-EE062F7B95F4}" destId="{CC66C45B-56AF-4B1E-B598-D8AE3BF03891}" srcOrd="1" destOrd="0" presId="urn:microsoft.com/office/officeart/2005/8/layout/vList4"/>
    <dgm:cxn modelId="{004A24F9-3B96-445F-B2C8-71DCC547C211}" type="presOf" srcId="{D813A515-DF6E-4E78-92A0-238ED6EEA8CF}" destId="{4D054C6D-DCEE-4145-BC51-5FB151A483A9}" srcOrd="0" destOrd="1" presId="urn:microsoft.com/office/officeart/2005/8/layout/vList4"/>
    <dgm:cxn modelId="{E12E1EE2-52B5-4686-98C4-61E9768D0526}" type="presParOf" srcId="{2C7FE69F-1A03-4BA1-8A56-A824F914679F}" destId="{22989B4E-2E94-4E50-AD89-2C04EDD9B3FA}" srcOrd="0" destOrd="0" presId="urn:microsoft.com/office/officeart/2005/8/layout/vList4"/>
    <dgm:cxn modelId="{A0CEE649-4765-4CA3-8957-FF8CB0EAD5F2}" type="presParOf" srcId="{22989B4E-2E94-4E50-AD89-2C04EDD9B3FA}" destId="{4D054C6D-DCEE-4145-BC51-5FB151A483A9}" srcOrd="0" destOrd="0" presId="urn:microsoft.com/office/officeart/2005/8/layout/vList4"/>
    <dgm:cxn modelId="{FA8F93CF-10D5-4FE5-903E-7339D0C0D91E}" type="presParOf" srcId="{22989B4E-2E94-4E50-AD89-2C04EDD9B3FA}" destId="{F0CA339D-D0AF-4DC5-8463-9405D60FAB95}" srcOrd="1" destOrd="0" presId="urn:microsoft.com/office/officeart/2005/8/layout/vList4"/>
    <dgm:cxn modelId="{4E20F59D-2186-4368-B07E-BFE3708FDBA9}" type="presParOf" srcId="{22989B4E-2E94-4E50-AD89-2C04EDD9B3FA}" destId="{9D33E20B-81A1-4C2C-B29F-9E037501B105}" srcOrd="2" destOrd="0" presId="urn:microsoft.com/office/officeart/2005/8/layout/vList4"/>
    <dgm:cxn modelId="{F6E8C983-78E4-4910-A163-0245F38F5422}" type="presParOf" srcId="{2C7FE69F-1A03-4BA1-8A56-A824F914679F}" destId="{39A7345C-5F44-47DF-90EE-3C1E788C8DA7}" srcOrd="1" destOrd="0" presId="urn:microsoft.com/office/officeart/2005/8/layout/vList4"/>
    <dgm:cxn modelId="{79FB5376-D21D-4363-8F2D-A79AE05EC895}" type="presParOf" srcId="{2C7FE69F-1A03-4BA1-8A56-A824F914679F}" destId="{51D60ABC-2E2F-423B-A8C4-A39BD4FC4E89}" srcOrd="2" destOrd="0" presId="urn:microsoft.com/office/officeart/2005/8/layout/vList4"/>
    <dgm:cxn modelId="{3F57A6C4-0F89-413F-B42A-FCA16D606012}" type="presParOf" srcId="{51D60ABC-2E2F-423B-A8C4-A39BD4FC4E89}" destId="{9ACB4972-8515-4F1B-A5C1-B2EE6F9E6E51}" srcOrd="0" destOrd="0" presId="urn:microsoft.com/office/officeart/2005/8/layout/vList4"/>
    <dgm:cxn modelId="{62933FEF-942F-4CB0-8AB5-56BC82A2B247}" type="presParOf" srcId="{51D60ABC-2E2F-423B-A8C4-A39BD4FC4E89}" destId="{A7D6A031-F6CD-499D-8E80-86B3A831573D}" srcOrd="1" destOrd="0" presId="urn:microsoft.com/office/officeart/2005/8/layout/vList4"/>
    <dgm:cxn modelId="{F12CC620-95F4-4820-948A-7DB92A7292F8}" type="presParOf" srcId="{51D60ABC-2E2F-423B-A8C4-A39BD4FC4E89}" destId="{CC66C45B-56AF-4B1E-B598-D8AE3BF038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1106E-5755-42A6-AB97-524139455F6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689EB-BE55-4424-9EE7-C8F1437BC88F}">
      <dgm:prSet phldrT="[Текст]"/>
      <dgm:spPr/>
      <dgm:t>
        <a:bodyPr/>
        <a:lstStyle/>
        <a:p>
          <a:r>
            <a:rPr lang="ru-RU" dirty="0" err="1"/>
            <a:t>СПоК</a:t>
          </a:r>
          <a:endParaRPr lang="ru-RU" dirty="0"/>
        </a:p>
      </dgm:t>
    </dgm:pt>
    <dgm:pt modelId="{73E3C816-EFC1-4F11-BDC5-684C877364F7}" type="parTrans" cxnId="{02E84EF3-FECB-4A76-B9CF-9CC1B0931FCD}">
      <dgm:prSet/>
      <dgm:spPr/>
      <dgm:t>
        <a:bodyPr/>
        <a:lstStyle/>
        <a:p>
          <a:endParaRPr lang="ru-RU"/>
        </a:p>
      </dgm:t>
    </dgm:pt>
    <dgm:pt modelId="{A4DA9433-82DD-4EE5-8A17-345C516B24A7}" type="sibTrans" cxnId="{02E84EF3-FECB-4A76-B9CF-9CC1B0931FCD}">
      <dgm:prSet/>
      <dgm:spPr/>
      <dgm:t>
        <a:bodyPr/>
        <a:lstStyle/>
        <a:p>
          <a:endParaRPr lang="ru-RU"/>
        </a:p>
      </dgm:t>
    </dgm:pt>
    <dgm:pt modelId="{793A2BCF-010D-4124-90E6-51B52E1B4D4C}">
      <dgm:prSet phldrT="[Текст]"/>
      <dgm:spPr/>
      <dgm:t>
        <a:bodyPr/>
        <a:lstStyle/>
        <a:p>
          <a:r>
            <a:rPr lang="ru-RU" dirty="0"/>
            <a:t>КФХ-1</a:t>
          </a:r>
        </a:p>
      </dgm:t>
    </dgm:pt>
    <dgm:pt modelId="{AEC89910-FF64-4B71-80CD-64950DF47FB9}" type="parTrans" cxnId="{983DABB2-5D99-42AB-94F7-DBF49974D94C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18F4032-C8D9-4246-B477-A1C318AED397}" type="sibTrans" cxnId="{983DABB2-5D99-42AB-94F7-DBF49974D94C}">
      <dgm:prSet/>
      <dgm:spPr/>
      <dgm:t>
        <a:bodyPr/>
        <a:lstStyle/>
        <a:p>
          <a:endParaRPr lang="ru-RU"/>
        </a:p>
      </dgm:t>
    </dgm:pt>
    <dgm:pt modelId="{9DC2F382-E2F9-4327-88B0-E20EB651634B}">
      <dgm:prSet phldrT="[Текст]"/>
      <dgm:spPr/>
      <dgm:t>
        <a:bodyPr/>
        <a:lstStyle/>
        <a:p>
          <a:r>
            <a:rPr lang="ru-RU" dirty="0"/>
            <a:t>Грант</a:t>
          </a:r>
        </a:p>
      </dgm:t>
    </dgm:pt>
    <dgm:pt modelId="{2033752D-4987-4B35-B781-52A24DDEE589}" type="parTrans" cxnId="{7528FD37-AFE8-4E91-8D87-61AC5C9332A8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F077837-4D8A-401D-8934-1CE3015394E4}" type="sibTrans" cxnId="{7528FD37-AFE8-4E91-8D87-61AC5C9332A8}">
      <dgm:prSet/>
      <dgm:spPr/>
      <dgm:t>
        <a:bodyPr/>
        <a:lstStyle/>
        <a:p>
          <a:endParaRPr lang="ru-RU"/>
        </a:p>
      </dgm:t>
    </dgm:pt>
    <dgm:pt modelId="{8F3F6B5B-F103-467B-ABDD-F644CFAF4C7D}">
      <dgm:prSet phldrT="[Текст]"/>
      <dgm:spPr/>
      <dgm:t>
        <a:bodyPr/>
        <a:lstStyle/>
        <a:p>
          <a:r>
            <a:rPr lang="ru-RU" dirty="0"/>
            <a:t>КФХ-2</a:t>
          </a:r>
        </a:p>
      </dgm:t>
    </dgm:pt>
    <dgm:pt modelId="{CCA50230-8D15-4CDC-87FD-E3696637B80E}" type="parTrans" cxnId="{1A62DEE4-9D0C-4A24-95AD-5300E5E8DDCD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D16002C-E167-4329-95A9-CFE625FF9E45}" type="sibTrans" cxnId="{1A62DEE4-9D0C-4A24-95AD-5300E5E8DDCD}">
      <dgm:prSet/>
      <dgm:spPr/>
      <dgm:t>
        <a:bodyPr/>
        <a:lstStyle/>
        <a:p>
          <a:endParaRPr lang="ru-RU"/>
        </a:p>
      </dgm:t>
    </dgm:pt>
    <dgm:pt modelId="{FCC51C98-323E-43F0-AAD4-FE7FFF3FDF23}">
      <dgm:prSet phldrT="[Текст]"/>
      <dgm:spPr/>
      <dgm:t>
        <a:bodyPr/>
        <a:lstStyle/>
        <a:p>
          <a:r>
            <a:rPr lang="ru-RU" dirty="0"/>
            <a:t>Грант</a:t>
          </a:r>
        </a:p>
      </dgm:t>
    </dgm:pt>
    <dgm:pt modelId="{25AF3FE0-5FF0-4158-B1E9-09B39545D39D}" type="parTrans" cxnId="{4C885B77-58D9-46B8-9068-2A3097E2EC0D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E51CAF8-5B52-434D-8AB1-CABF0C3CAD25}" type="sibTrans" cxnId="{4C885B77-58D9-46B8-9068-2A3097E2EC0D}">
      <dgm:prSet/>
      <dgm:spPr/>
      <dgm:t>
        <a:bodyPr/>
        <a:lstStyle/>
        <a:p>
          <a:endParaRPr lang="ru-RU"/>
        </a:p>
      </dgm:t>
    </dgm:pt>
    <dgm:pt modelId="{88096A0C-815D-4C8F-B2C8-23EA7AC9EFB5}">
      <dgm:prSet phldrT="[Текст]"/>
      <dgm:spPr/>
      <dgm:t>
        <a:bodyPr/>
        <a:lstStyle/>
        <a:p>
          <a:r>
            <a:rPr lang="ru-RU" dirty="0"/>
            <a:t>КФХ-4</a:t>
          </a:r>
        </a:p>
      </dgm:t>
    </dgm:pt>
    <dgm:pt modelId="{473EDE5F-A65A-45E9-A6A8-C72F94328C4A}" type="parTrans" cxnId="{C6E2B49E-11FA-4D13-B8CD-F831800B39DF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D415C47-4A7E-431D-82C9-CAD2CE2DEBF4}" type="sibTrans" cxnId="{C6E2B49E-11FA-4D13-B8CD-F831800B39DF}">
      <dgm:prSet/>
      <dgm:spPr/>
      <dgm:t>
        <a:bodyPr/>
        <a:lstStyle/>
        <a:p>
          <a:endParaRPr lang="ru-RU"/>
        </a:p>
      </dgm:t>
    </dgm:pt>
    <dgm:pt modelId="{A6A8D537-65ED-4FC3-A441-DE2F30745AA1}">
      <dgm:prSet phldrT="[Текст]"/>
      <dgm:spPr/>
      <dgm:t>
        <a:bodyPr/>
        <a:lstStyle/>
        <a:p>
          <a:r>
            <a:rPr lang="ru-RU" dirty="0"/>
            <a:t>КФХ-3</a:t>
          </a:r>
        </a:p>
      </dgm:t>
    </dgm:pt>
    <dgm:pt modelId="{95DBF4E1-EF0E-461B-AF8F-0AC3E187683F}" type="parTrans" cxnId="{50413BC2-0A4D-4B88-8252-25601C5CBB8C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98D7781-A5D3-46AF-96E4-867EC1F86520}" type="sibTrans" cxnId="{50413BC2-0A4D-4B88-8252-25601C5CBB8C}">
      <dgm:prSet/>
      <dgm:spPr/>
      <dgm:t>
        <a:bodyPr/>
        <a:lstStyle/>
        <a:p>
          <a:endParaRPr lang="ru-RU"/>
        </a:p>
      </dgm:t>
    </dgm:pt>
    <dgm:pt modelId="{59AE041D-7E7E-471B-81B3-F0B5FB0D4F0F}">
      <dgm:prSet phldrT="[Текст]"/>
      <dgm:spPr/>
      <dgm:t>
        <a:bodyPr/>
        <a:lstStyle/>
        <a:p>
          <a:r>
            <a:rPr lang="ru-RU" dirty="0"/>
            <a:t>КФХ-5</a:t>
          </a:r>
        </a:p>
      </dgm:t>
    </dgm:pt>
    <dgm:pt modelId="{080D3DE7-0125-4577-BCEE-3FE07F731787}" type="parTrans" cxnId="{64EF7F75-9404-4687-81F4-6939EDEDEBD4}">
      <dgm:prSet custT="1"/>
      <dgm:spPr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8F8C9A1-E6CF-409B-BEEE-9EF35C14559D}" type="sibTrans" cxnId="{64EF7F75-9404-4687-81F4-6939EDEDEBD4}">
      <dgm:prSet/>
      <dgm:spPr/>
      <dgm:t>
        <a:bodyPr/>
        <a:lstStyle/>
        <a:p>
          <a:endParaRPr lang="ru-RU"/>
        </a:p>
      </dgm:t>
    </dgm:pt>
    <dgm:pt modelId="{ED3BAA29-A020-4050-8428-48CCD3BB4D97}">
      <dgm:prSet/>
      <dgm:spPr/>
      <dgm:t>
        <a:bodyPr/>
        <a:lstStyle/>
        <a:p>
          <a:r>
            <a:rPr lang="ru-RU" dirty="0"/>
            <a:t>Грант</a:t>
          </a:r>
        </a:p>
      </dgm:t>
    </dgm:pt>
    <dgm:pt modelId="{DFAC9E79-9F2B-4194-803F-3E41B0578EF5}" type="parTrans" cxnId="{4E94CC51-A0C4-4270-A43C-342A87128292}">
      <dgm:prSet/>
      <dgm:spPr>
        <a:ln>
          <a:headEnd type="triangle"/>
        </a:ln>
      </dgm:spPr>
      <dgm:t>
        <a:bodyPr/>
        <a:lstStyle/>
        <a:p>
          <a:endParaRPr lang="ru-RU"/>
        </a:p>
      </dgm:t>
    </dgm:pt>
    <dgm:pt modelId="{9B081CEA-9522-40A7-A602-3621972463BF}" type="sibTrans" cxnId="{4E94CC51-A0C4-4270-A43C-342A87128292}">
      <dgm:prSet/>
      <dgm:spPr/>
      <dgm:t>
        <a:bodyPr/>
        <a:lstStyle/>
        <a:p>
          <a:endParaRPr lang="ru-RU"/>
        </a:p>
      </dgm:t>
    </dgm:pt>
    <dgm:pt modelId="{DB6A6A37-2CFF-4DB9-A70A-34EFD51882AB}" type="pres">
      <dgm:prSet presAssocID="{9B11106E-5755-42A6-AB97-524139455F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04696E-2A9E-43F5-BCCC-635F4BCDA98A}" type="pres">
      <dgm:prSet presAssocID="{673689EB-BE55-4424-9EE7-C8F1437BC88F}" presName="root1" presStyleCnt="0"/>
      <dgm:spPr/>
    </dgm:pt>
    <dgm:pt modelId="{4A178A62-D969-4830-AF9D-752BBBF4443E}" type="pres">
      <dgm:prSet presAssocID="{673689EB-BE55-4424-9EE7-C8F1437BC88F}" presName="LevelOneTextNode" presStyleLbl="node0" presStyleIdx="0" presStyleCnt="1">
        <dgm:presLayoutVars>
          <dgm:chPref val="3"/>
        </dgm:presLayoutVars>
      </dgm:prSet>
      <dgm:spPr/>
    </dgm:pt>
    <dgm:pt modelId="{40DBE341-F4E1-4571-96E3-D39D3E504D91}" type="pres">
      <dgm:prSet presAssocID="{673689EB-BE55-4424-9EE7-C8F1437BC88F}" presName="level2hierChild" presStyleCnt="0"/>
      <dgm:spPr/>
    </dgm:pt>
    <dgm:pt modelId="{C5C8D304-C513-4173-BDA3-FD0459758C76}" type="pres">
      <dgm:prSet presAssocID="{AEC89910-FF64-4B71-80CD-64950DF47FB9}" presName="conn2-1" presStyleLbl="parChTrans1D2" presStyleIdx="0" presStyleCnt="5"/>
      <dgm:spPr>
        <a:xfrm rot="17350740">
          <a:off x="3225067" y="1266552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</dgm:spPr>
    </dgm:pt>
    <dgm:pt modelId="{5D19D88D-3EA9-40D5-AE83-9089002F32D3}" type="pres">
      <dgm:prSet presAssocID="{AEC89910-FF64-4B71-80CD-64950DF47FB9}" presName="connTx" presStyleLbl="parChTrans1D2" presStyleIdx="0" presStyleCnt="5"/>
      <dgm:spPr/>
    </dgm:pt>
    <dgm:pt modelId="{BF3A61A7-831A-4540-8911-B228F3DB7746}" type="pres">
      <dgm:prSet presAssocID="{793A2BCF-010D-4124-90E6-51B52E1B4D4C}" presName="root2" presStyleCnt="0"/>
      <dgm:spPr/>
    </dgm:pt>
    <dgm:pt modelId="{51B61029-AFDD-4457-B683-8CE26252DB70}" type="pres">
      <dgm:prSet presAssocID="{793A2BCF-010D-4124-90E6-51B52E1B4D4C}" presName="LevelTwoTextNode" presStyleLbl="node2" presStyleIdx="0" presStyleCnt="5">
        <dgm:presLayoutVars>
          <dgm:chPref val="3"/>
        </dgm:presLayoutVars>
      </dgm:prSet>
      <dgm:spPr/>
    </dgm:pt>
    <dgm:pt modelId="{C613A35B-1BDC-431D-8461-E1FC0943FD02}" type="pres">
      <dgm:prSet presAssocID="{793A2BCF-010D-4124-90E6-51B52E1B4D4C}" presName="level3hierChild" presStyleCnt="0"/>
      <dgm:spPr/>
    </dgm:pt>
    <dgm:pt modelId="{D7D39C65-3FEF-4C78-AB33-D2336A3BB519}" type="pres">
      <dgm:prSet presAssocID="{2033752D-4987-4B35-B781-52A24DDEE589}" presName="conn2-1" presStyleLbl="parChTrans1D3" presStyleIdx="0" presStyleCnt="3"/>
      <dgm:spPr>
        <a:xfrm>
          <a:off x="6034369" y="373497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</dgm:spPr>
    </dgm:pt>
    <dgm:pt modelId="{AD12F907-3495-43D2-A388-BDBC4E464A75}" type="pres">
      <dgm:prSet presAssocID="{2033752D-4987-4B35-B781-52A24DDEE589}" presName="connTx" presStyleLbl="parChTrans1D3" presStyleIdx="0" presStyleCnt="3"/>
      <dgm:spPr/>
    </dgm:pt>
    <dgm:pt modelId="{10C60489-D934-4522-8965-B6D14DF37F33}" type="pres">
      <dgm:prSet presAssocID="{9DC2F382-E2F9-4327-88B0-E20EB651634B}" presName="root2" presStyleCnt="0"/>
      <dgm:spPr/>
    </dgm:pt>
    <dgm:pt modelId="{DAFB7FE9-D098-41B3-B74F-59DA16FE0769}" type="pres">
      <dgm:prSet presAssocID="{9DC2F382-E2F9-4327-88B0-E20EB651634B}" presName="LevelTwoTextNode" presStyleLbl="node3" presStyleIdx="0" presStyleCnt="3">
        <dgm:presLayoutVars>
          <dgm:chPref val="3"/>
        </dgm:presLayoutVars>
      </dgm:prSet>
      <dgm:spPr/>
    </dgm:pt>
    <dgm:pt modelId="{33DD8980-9911-4C30-BD27-089435525ABD}" type="pres">
      <dgm:prSet presAssocID="{9DC2F382-E2F9-4327-88B0-E20EB651634B}" presName="level3hierChild" presStyleCnt="0"/>
      <dgm:spPr/>
    </dgm:pt>
    <dgm:pt modelId="{912EE66B-2F03-433A-AAED-50AE782DCAB0}" type="pres">
      <dgm:prSet presAssocID="{CCA50230-8D15-4CDC-87FD-E3696637B80E}" presName="conn2-1" presStyleLbl="parChTrans1D2" presStyleIdx="1" presStyleCnt="5"/>
      <dgm:spPr>
        <a:xfrm rot="18289469">
          <a:off x="3626657" y="1713079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</dgm:spPr>
    </dgm:pt>
    <dgm:pt modelId="{D5FB6AD7-5B58-419A-BB8A-671EC6112DF4}" type="pres">
      <dgm:prSet presAssocID="{CCA50230-8D15-4CDC-87FD-E3696637B80E}" presName="connTx" presStyleLbl="parChTrans1D2" presStyleIdx="1" presStyleCnt="5"/>
      <dgm:spPr/>
    </dgm:pt>
    <dgm:pt modelId="{9B0EF87B-FA04-4B9C-9A88-EB6763958465}" type="pres">
      <dgm:prSet presAssocID="{8F3F6B5B-F103-467B-ABDD-F644CFAF4C7D}" presName="root2" presStyleCnt="0"/>
      <dgm:spPr/>
    </dgm:pt>
    <dgm:pt modelId="{79B9CD82-45CE-4F07-9E4E-CB2C96981425}" type="pres">
      <dgm:prSet presAssocID="{8F3F6B5B-F103-467B-ABDD-F644CFAF4C7D}" presName="LevelTwoTextNode" presStyleLbl="node2" presStyleIdx="1" presStyleCnt="5">
        <dgm:presLayoutVars>
          <dgm:chPref val="3"/>
        </dgm:presLayoutVars>
      </dgm:prSet>
      <dgm:spPr/>
    </dgm:pt>
    <dgm:pt modelId="{9F1E7556-49E4-46EC-BD08-FB9E40505A47}" type="pres">
      <dgm:prSet presAssocID="{8F3F6B5B-F103-467B-ABDD-F644CFAF4C7D}" presName="level3hierChild" presStyleCnt="0"/>
      <dgm:spPr/>
    </dgm:pt>
    <dgm:pt modelId="{D7B58339-842C-4CDA-AFE4-0DE67D0A9EB4}" type="pres">
      <dgm:prSet presAssocID="{25AF3FE0-5FF0-4158-B1E9-09B39545D39D}" presName="conn2-1" presStyleLbl="parChTrans1D3" presStyleIdx="1" presStyleCnt="3"/>
      <dgm:spPr>
        <a:xfrm>
          <a:off x="6034369" y="1266552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</dgm:spPr>
    </dgm:pt>
    <dgm:pt modelId="{33A83DA2-23EE-46E0-B03A-503C44CA6120}" type="pres">
      <dgm:prSet presAssocID="{25AF3FE0-5FF0-4158-B1E9-09B39545D39D}" presName="connTx" presStyleLbl="parChTrans1D3" presStyleIdx="1" presStyleCnt="3"/>
      <dgm:spPr/>
    </dgm:pt>
    <dgm:pt modelId="{364864AE-296A-4499-8285-8C26C060ADF4}" type="pres">
      <dgm:prSet presAssocID="{FCC51C98-323E-43F0-AAD4-FE7FFF3FDF23}" presName="root2" presStyleCnt="0"/>
      <dgm:spPr/>
    </dgm:pt>
    <dgm:pt modelId="{CC636D1F-6109-4149-9D65-34B01410CE94}" type="pres">
      <dgm:prSet presAssocID="{FCC51C98-323E-43F0-AAD4-FE7FFF3FDF23}" presName="LevelTwoTextNode" presStyleLbl="node3" presStyleIdx="1" presStyleCnt="3">
        <dgm:presLayoutVars>
          <dgm:chPref val="3"/>
        </dgm:presLayoutVars>
      </dgm:prSet>
      <dgm:spPr/>
    </dgm:pt>
    <dgm:pt modelId="{80D307A2-0ECB-44CA-B90B-7F28F63A60DD}" type="pres">
      <dgm:prSet presAssocID="{FCC51C98-323E-43F0-AAD4-FE7FFF3FDF23}" presName="level3hierChild" presStyleCnt="0"/>
      <dgm:spPr/>
    </dgm:pt>
    <dgm:pt modelId="{D1B2FC44-CDF4-42B1-B3BA-E45B70672CF7}" type="pres">
      <dgm:prSet presAssocID="{95DBF4E1-EF0E-461B-AF8F-0AC3E187683F}" presName="conn2-1" presStyleLbl="parChTrans1D2" presStyleIdx="2" presStyleCnt="5"/>
      <dgm:spPr>
        <a:xfrm>
          <a:off x="3859975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</dgm:spPr>
    </dgm:pt>
    <dgm:pt modelId="{282CA60A-3927-4A6A-9771-6861A30F98CE}" type="pres">
      <dgm:prSet presAssocID="{95DBF4E1-EF0E-461B-AF8F-0AC3E187683F}" presName="connTx" presStyleLbl="parChTrans1D2" presStyleIdx="2" presStyleCnt="5"/>
      <dgm:spPr/>
    </dgm:pt>
    <dgm:pt modelId="{654B2863-B241-46D5-9CDE-AA3EE81640B5}" type="pres">
      <dgm:prSet presAssocID="{A6A8D537-65ED-4FC3-A441-DE2F30745AA1}" presName="root2" presStyleCnt="0"/>
      <dgm:spPr/>
    </dgm:pt>
    <dgm:pt modelId="{C6416541-8B1A-407C-B452-AB36AD2BB629}" type="pres">
      <dgm:prSet presAssocID="{A6A8D537-65ED-4FC3-A441-DE2F30745AA1}" presName="LevelTwoTextNode" presStyleLbl="node2" presStyleIdx="2" presStyleCnt="5">
        <dgm:presLayoutVars>
          <dgm:chPref val="3"/>
        </dgm:presLayoutVars>
      </dgm:prSet>
      <dgm:spPr/>
    </dgm:pt>
    <dgm:pt modelId="{0294A22D-335D-4460-901B-330A8DCEA5A8}" type="pres">
      <dgm:prSet presAssocID="{A6A8D537-65ED-4FC3-A441-DE2F30745AA1}" presName="level3hierChild" presStyleCnt="0"/>
      <dgm:spPr/>
    </dgm:pt>
    <dgm:pt modelId="{3BE320B0-8154-43AD-A026-DDD5DC7C00A7}" type="pres">
      <dgm:prSet presAssocID="{DFAC9E79-9F2B-4194-803F-3E41B0578EF5}" presName="conn2-1" presStyleLbl="parChTrans1D3" presStyleIdx="2" presStyleCnt="3"/>
      <dgm:spPr/>
    </dgm:pt>
    <dgm:pt modelId="{C7F1575D-72DF-491E-80A3-B52686FDC5DE}" type="pres">
      <dgm:prSet presAssocID="{DFAC9E79-9F2B-4194-803F-3E41B0578EF5}" presName="connTx" presStyleLbl="parChTrans1D3" presStyleIdx="2" presStyleCnt="3"/>
      <dgm:spPr/>
    </dgm:pt>
    <dgm:pt modelId="{D2B8EDD7-DE0E-4D6A-BA69-16AE8A34C4C1}" type="pres">
      <dgm:prSet presAssocID="{ED3BAA29-A020-4050-8428-48CCD3BB4D97}" presName="root2" presStyleCnt="0"/>
      <dgm:spPr/>
    </dgm:pt>
    <dgm:pt modelId="{6E36D7FE-E9C2-41F4-A650-8F937FE09AC6}" type="pres">
      <dgm:prSet presAssocID="{ED3BAA29-A020-4050-8428-48CCD3BB4D97}" presName="LevelTwoTextNode" presStyleLbl="node3" presStyleIdx="2" presStyleCnt="3">
        <dgm:presLayoutVars>
          <dgm:chPref val="3"/>
        </dgm:presLayoutVars>
      </dgm:prSet>
      <dgm:spPr/>
    </dgm:pt>
    <dgm:pt modelId="{2D84E6B6-1D74-4EDD-9B4F-F23D1D7A2005}" type="pres">
      <dgm:prSet presAssocID="{ED3BAA29-A020-4050-8428-48CCD3BB4D97}" presName="level3hierChild" presStyleCnt="0"/>
      <dgm:spPr/>
    </dgm:pt>
    <dgm:pt modelId="{9B393B18-6AC3-42A4-93F7-9561355893B6}" type="pres">
      <dgm:prSet presAssocID="{473EDE5F-A65A-45E9-A6A8-C72F94328C4A}" presName="conn2-1" presStyleLbl="parChTrans1D2" presStyleIdx="3" presStyleCnt="5"/>
      <dgm:spPr>
        <a:xfrm rot="3310531">
          <a:off x="3626657" y="2606134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</dgm:spPr>
    </dgm:pt>
    <dgm:pt modelId="{EC81C937-5C92-495F-B64C-F9EA4E83592E}" type="pres">
      <dgm:prSet presAssocID="{473EDE5F-A65A-45E9-A6A8-C72F94328C4A}" presName="connTx" presStyleLbl="parChTrans1D2" presStyleIdx="3" presStyleCnt="5"/>
      <dgm:spPr/>
    </dgm:pt>
    <dgm:pt modelId="{DD7CD706-562A-459D-8EAF-35756728EFAF}" type="pres">
      <dgm:prSet presAssocID="{88096A0C-815D-4C8F-B2C8-23EA7AC9EFB5}" presName="root2" presStyleCnt="0"/>
      <dgm:spPr/>
    </dgm:pt>
    <dgm:pt modelId="{2D2F8CC1-61C3-4306-8CAC-B6405E6F7620}" type="pres">
      <dgm:prSet presAssocID="{88096A0C-815D-4C8F-B2C8-23EA7AC9EFB5}" presName="LevelTwoTextNode" presStyleLbl="node2" presStyleIdx="3" presStyleCnt="5">
        <dgm:presLayoutVars>
          <dgm:chPref val="3"/>
        </dgm:presLayoutVars>
      </dgm:prSet>
      <dgm:spPr/>
    </dgm:pt>
    <dgm:pt modelId="{9B48968F-2C6B-43BC-A9AD-D901A1135D7A}" type="pres">
      <dgm:prSet presAssocID="{88096A0C-815D-4C8F-B2C8-23EA7AC9EFB5}" presName="level3hierChild" presStyleCnt="0"/>
      <dgm:spPr/>
    </dgm:pt>
    <dgm:pt modelId="{27D973B0-E7D3-424D-BC06-38FA5C055A22}" type="pres">
      <dgm:prSet presAssocID="{080D3DE7-0125-4577-BCEE-3FE07F731787}" presName="conn2-1" presStyleLbl="parChTrans1D2" presStyleIdx="4" presStyleCnt="5"/>
      <dgm:spPr>
        <a:xfrm rot="4249260">
          <a:off x="3225067" y="3052661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</dgm:spPr>
    </dgm:pt>
    <dgm:pt modelId="{7F5BE465-FB28-4618-ADD1-AE44B63E56A6}" type="pres">
      <dgm:prSet presAssocID="{080D3DE7-0125-4577-BCEE-3FE07F731787}" presName="connTx" presStyleLbl="parChTrans1D2" presStyleIdx="4" presStyleCnt="5"/>
      <dgm:spPr/>
    </dgm:pt>
    <dgm:pt modelId="{21F040AC-0DED-406E-9C0B-42E4A3E0480C}" type="pres">
      <dgm:prSet presAssocID="{59AE041D-7E7E-471B-81B3-F0B5FB0D4F0F}" presName="root2" presStyleCnt="0"/>
      <dgm:spPr/>
    </dgm:pt>
    <dgm:pt modelId="{85E02384-BC99-43BD-9F9C-796F94AC7745}" type="pres">
      <dgm:prSet presAssocID="{59AE041D-7E7E-471B-81B3-F0B5FB0D4F0F}" presName="LevelTwoTextNode" presStyleLbl="node2" presStyleIdx="4" presStyleCnt="5">
        <dgm:presLayoutVars>
          <dgm:chPref val="3"/>
        </dgm:presLayoutVars>
      </dgm:prSet>
      <dgm:spPr/>
    </dgm:pt>
    <dgm:pt modelId="{D64EBAA0-D44C-443C-92C8-1BEFF506EC6A}" type="pres">
      <dgm:prSet presAssocID="{59AE041D-7E7E-471B-81B3-F0B5FB0D4F0F}" presName="level3hierChild" presStyleCnt="0"/>
      <dgm:spPr/>
    </dgm:pt>
  </dgm:ptLst>
  <dgm:cxnLst>
    <dgm:cxn modelId="{CFD63406-B4D6-4AFA-88CA-BAA907F637C6}" type="presOf" srcId="{793A2BCF-010D-4124-90E6-51B52E1B4D4C}" destId="{51B61029-AFDD-4457-B683-8CE26252DB70}" srcOrd="0" destOrd="0" presId="urn:microsoft.com/office/officeart/2005/8/layout/hierarchy2"/>
    <dgm:cxn modelId="{06206508-EB63-4E63-81E0-D498C4FDED9D}" type="presOf" srcId="{AEC89910-FF64-4B71-80CD-64950DF47FB9}" destId="{C5C8D304-C513-4173-BDA3-FD0459758C76}" srcOrd="0" destOrd="0" presId="urn:microsoft.com/office/officeart/2005/8/layout/hierarchy2"/>
    <dgm:cxn modelId="{6587C215-5436-440D-BEF6-4058E923952E}" type="presOf" srcId="{FCC51C98-323E-43F0-AAD4-FE7FFF3FDF23}" destId="{CC636D1F-6109-4149-9D65-34B01410CE94}" srcOrd="0" destOrd="0" presId="urn:microsoft.com/office/officeart/2005/8/layout/hierarchy2"/>
    <dgm:cxn modelId="{C5C8C718-9D18-44EB-ACAD-75B45195A8EE}" type="presOf" srcId="{8F3F6B5B-F103-467B-ABDD-F644CFAF4C7D}" destId="{79B9CD82-45CE-4F07-9E4E-CB2C96981425}" srcOrd="0" destOrd="0" presId="urn:microsoft.com/office/officeart/2005/8/layout/hierarchy2"/>
    <dgm:cxn modelId="{50CF2C32-4C1A-4410-84FE-3C6B57503E03}" type="presOf" srcId="{59AE041D-7E7E-471B-81B3-F0B5FB0D4F0F}" destId="{85E02384-BC99-43BD-9F9C-796F94AC7745}" srcOrd="0" destOrd="0" presId="urn:microsoft.com/office/officeart/2005/8/layout/hierarchy2"/>
    <dgm:cxn modelId="{3742C733-E81A-4C4B-8BFA-2B801DFE13A6}" type="presOf" srcId="{95DBF4E1-EF0E-461B-AF8F-0AC3E187683F}" destId="{282CA60A-3927-4A6A-9771-6861A30F98CE}" srcOrd="1" destOrd="0" presId="urn:microsoft.com/office/officeart/2005/8/layout/hierarchy2"/>
    <dgm:cxn modelId="{7528FD37-AFE8-4E91-8D87-61AC5C9332A8}" srcId="{793A2BCF-010D-4124-90E6-51B52E1B4D4C}" destId="{9DC2F382-E2F9-4327-88B0-E20EB651634B}" srcOrd="0" destOrd="0" parTransId="{2033752D-4987-4B35-B781-52A24DDEE589}" sibTransId="{7F077837-4D8A-401D-8934-1CE3015394E4}"/>
    <dgm:cxn modelId="{F643B03C-2B16-4567-ABDB-CCD515BD2DD9}" type="presOf" srcId="{DFAC9E79-9F2B-4194-803F-3E41B0578EF5}" destId="{3BE320B0-8154-43AD-A026-DDD5DC7C00A7}" srcOrd="0" destOrd="0" presId="urn:microsoft.com/office/officeart/2005/8/layout/hierarchy2"/>
    <dgm:cxn modelId="{C41CD33E-D081-4117-A2C2-B6C5B6D21788}" type="presOf" srcId="{473EDE5F-A65A-45E9-A6A8-C72F94328C4A}" destId="{9B393B18-6AC3-42A4-93F7-9561355893B6}" srcOrd="0" destOrd="0" presId="urn:microsoft.com/office/officeart/2005/8/layout/hierarchy2"/>
    <dgm:cxn modelId="{246E655B-A24E-43FC-8F4D-5C680BB5EB17}" type="presOf" srcId="{A6A8D537-65ED-4FC3-A441-DE2F30745AA1}" destId="{C6416541-8B1A-407C-B452-AB36AD2BB629}" srcOrd="0" destOrd="0" presId="urn:microsoft.com/office/officeart/2005/8/layout/hierarchy2"/>
    <dgm:cxn modelId="{51CFD75F-3E59-4385-BE1B-5064A1FA7585}" type="presOf" srcId="{473EDE5F-A65A-45E9-A6A8-C72F94328C4A}" destId="{EC81C937-5C92-495F-B64C-F9EA4E83592E}" srcOrd="1" destOrd="0" presId="urn:microsoft.com/office/officeart/2005/8/layout/hierarchy2"/>
    <dgm:cxn modelId="{D5A38746-539A-4C2E-B9F2-3B99EB6F92A3}" type="presOf" srcId="{CCA50230-8D15-4CDC-87FD-E3696637B80E}" destId="{912EE66B-2F03-433A-AAED-50AE782DCAB0}" srcOrd="0" destOrd="0" presId="urn:microsoft.com/office/officeart/2005/8/layout/hierarchy2"/>
    <dgm:cxn modelId="{F0EC824B-7E4A-4271-897A-3909F3A98B1A}" type="presOf" srcId="{CCA50230-8D15-4CDC-87FD-E3696637B80E}" destId="{D5FB6AD7-5B58-419A-BB8A-671EC6112DF4}" srcOrd="1" destOrd="0" presId="urn:microsoft.com/office/officeart/2005/8/layout/hierarchy2"/>
    <dgm:cxn modelId="{4E94CC51-A0C4-4270-A43C-342A87128292}" srcId="{A6A8D537-65ED-4FC3-A441-DE2F30745AA1}" destId="{ED3BAA29-A020-4050-8428-48CCD3BB4D97}" srcOrd="0" destOrd="0" parTransId="{DFAC9E79-9F2B-4194-803F-3E41B0578EF5}" sibTransId="{9B081CEA-9522-40A7-A602-3621972463BF}"/>
    <dgm:cxn modelId="{64EF7F75-9404-4687-81F4-6939EDEDEBD4}" srcId="{673689EB-BE55-4424-9EE7-C8F1437BC88F}" destId="{59AE041D-7E7E-471B-81B3-F0B5FB0D4F0F}" srcOrd="4" destOrd="0" parTransId="{080D3DE7-0125-4577-BCEE-3FE07F731787}" sibTransId="{E8F8C9A1-E6CF-409B-BEEE-9EF35C14559D}"/>
    <dgm:cxn modelId="{977A1457-FB31-43A7-9D61-270D80458976}" type="presOf" srcId="{9B11106E-5755-42A6-AB97-524139455F6C}" destId="{DB6A6A37-2CFF-4DB9-A70A-34EFD51882AB}" srcOrd="0" destOrd="0" presId="urn:microsoft.com/office/officeart/2005/8/layout/hierarchy2"/>
    <dgm:cxn modelId="{4C885B77-58D9-46B8-9068-2A3097E2EC0D}" srcId="{8F3F6B5B-F103-467B-ABDD-F644CFAF4C7D}" destId="{FCC51C98-323E-43F0-AAD4-FE7FFF3FDF23}" srcOrd="0" destOrd="0" parTransId="{25AF3FE0-5FF0-4158-B1E9-09B39545D39D}" sibTransId="{9E51CAF8-5B52-434D-8AB1-CABF0C3CAD25}"/>
    <dgm:cxn modelId="{AF7F7185-54FA-4855-B0C7-85DCB273E421}" type="presOf" srcId="{25AF3FE0-5FF0-4158-B1E9-09B39545D39D}" destId="{D7B58339-842C-4CDA-AFE4-0DE67D0A9EB4}" srcOrd="0" destOrd="0" presId="urn:microsoft.com/office/officeart/2005/8/layout/hierarchy2"/>
    <dgm:cxn modelId="{3D1A0D94-18B8-40D2-B9C8-9F9365E81D20}" type="presOf" srcId="{080D3DE7-0125-4577-BCEE-3FE07F731787}" destId="{27D973B0-E7D3-424D-BC06-38FA5C055A22}" srcOrd="0" destOrd="0" presId="urn:microsoft.com/office/officeart/2005/8/layout/hierarchy2"/>
    <dgm:cxn modelId="{C6E2B49E-11FA-4D13-B8CD-F831800B39DF}" srcId="{673689EB-BE55-4424-9EE7-C8F1437BC88F}" destId="{88096A0C-815D-4C8F-B2C8-23EA7AC9EFB5}" srcOrd="3" destOrd="0" parTransId="{473EDE5F-A65A-45E9-A6A8-C72F94328C4A}" sibTransId="{CD415C47-4A7E-431D-82C9-CAD2CE2DEBF4}"/>
    <dgm:cxn modelId="{64D621A2-25A9-4B53-882F-7ED68A26913A}" type="presOf" srcId="{2033752D-4987-4B35-B781-52A24DDEE589}" destId="{D7D39C65-3FEF-4C78-AB33-D2336A3BB519}" srcOrd="0" destOrd="0" presId="urn:microsoft.com/office/officeart/2005/8/layout/hierarchy2"/>
    <dgm:cxn modelId="{288C92A4-758E-46F9-AA70-1BF0963C79DA}" type="presOf" srcId="{673689EB-BE55-4424-9EE7-C8F1437BC88F}" destId="{4A178A62-D969-4830-AF9D-752BBBF4443E}" srcOrd="0" destOrd="0" presId="urn:microsoft.com/office/officeart/2005/8/layout/hierarchy2"/>
    <dgm:cxn modelId="{1B1EC2A6-E099-47D8-9B27-C25883658F11}" type="presOf" srcId="{9DC2F382-E2F9-4327-88B0-E20EB651634B}" destId="{DAFB7FE9-D098-41B3-B74F-59DA16FE0769}" srcOrd="0" destOrd="0" presId="urn:microsoft.com/office/officeart/2005/8/layout/hierarchy2"/>
    <dgm:cxn modelId="{18500CA8-68CB-4E61-88F7-63EBD169E96E}" type="presOf" srcId="{080D3DE7-0125-4577-BCEE-3FE07F731787}" destId="{7F5BE465-FB28-4618-ADD1-AE44B63E56A6}" srcOrd="1" destOrd="0" presId="urn:microsoft.com/office/officeart/2005/8/layout/hierarchy2"/>
    <dgm:cxn modelId="{5000FEB0-1F24-49FB-ABA6-88CF16575731}" type="presOf" srcId="{DFAC9E79-9F2B-4194-803F-3E41B0578EF5}" destId="{C7F1575D-72DF-491E-80A3-B52686FDC5DE}" srcOrd="1" destOrd="0" presId="urn:microsoft.com/office/officeart/2005/8/layout/hierarchy2"/>
    <dgm:cxn modelId="{983DABB2-5D99-42AB-94F7-DBF49974D94C}" srcId="{673689EB-BE55-4424-9EE7-C8F1437BC88F}" destId="{793A2BCF-010D-4124-90E6-51B52E1B4D4C}" srcOrd="0" destOrd="0" parTransId="{AEC89910-FF64-4B71-80CD-64950DF47FB9}" sibTransId="{318F4032-C8D9-4246-B477-A1C318AED397}"/>
    <dgm:cxn modelId="{FFDDC2B9-C947-4FB9-B499-6A979D3F4D17}" type="presOf" srcId="{25AF3FE0-5FF0-4158-B1E9-09B39545D39D}" destId="{33A83DA2-23EE-46E0-B03A-503C44CA6120}" srcOrd="1" destOrd="0" presId="urn:microsoft.com/office/officeart/2005/8/layout/hierarchy2"/>
    <dgm:cxn modelId="{50413BC2-0A4D-4B88-8252-25601C5CBB8C}" srcId="{673689EB-BE55-4424-9EE7-C8F1437BC88F}" destId="{A6A8D537-65ED-4FC3-A441-DE2F30745AA1}" srcOrd="2" destOrd="0" parTransId="{95DBF4E1-EF0E-461B-AF8F-0AC3E187683F}" sibTransId="{798D7781-A5D3-46AF-96E4-867EC1F86520}"/>
    <dgm:cxn modelId="{F08A8BC5-08C8-451C-916F-F92922E91391}" type="presOf" srcId="{AEC89910-FF64-4B71-80CD-64950DF47FB9}" destId="{5D19D88D-3EA9-40D5-AE83-9089002F32D3}" srcOrd="1" destOrd="0" presId="urn:microsoft.com/office/officeart/2005/8/layout/hierarchy2"/>
    <dgm:cxn modelId="{FFB2B5D1-B940-4E16-B8D8-966EDD911A37}" type="presOf" srcId="{88096A0C-815D-4C8F-B2C8-23EA7AC9EFB5}" destId="{2D2F8CC1-61C3-4306-8CAC-B6405E6F7620}" srcOrd="0" destOrd="0" presId="urn:microsoft.com/office/officeart/2005/8/layout/hierarchy2"/>
    <dgm:cxn modelId="{E94C5BDF-B1F1-4C3F-821D-0B40BAA8E2B6}" type="presOf" srcId="{2033752D-4987-4B35-B781-52A24DDEE589}" destId="{AD12F907-3495-43D2-A388-BDBC4E464A75}" srcOrd="1" destOrd="0" presId="urn:microsoft.com/office/officeart/2005/8/layout/hierarchy2"/>
    <dgm:cxn modelId="{3F594AE4-2DDE-47F8-B212-A6219D69324E}" type="presOf" srcId="{ED3BAA29-A020-4050-8428-48CCD3BB4D97}" destId="{6E36D7FE-E9C2-41F4-A650-8F937FE09AC6}" srcOrd="0" destOrd="0" presId="urn:microsoft.com/office/officeart/2005/8/layout/hierarchy2"/>
    <dgm:cxn modelId="{1A62DEE4-9D0C-4A24-95AD-5300E5E8DDCD}" srcId="{673689EB-BE55-4424-9EE7-C8F1437BC88F}" destId="{8F3F6B5B-F103-467B-ABDD-F644CFAF4C7D}" srcOrd="1" destOrd="0" parTransId="{CCA50230-8D15-4CDC-87FD-E3696637B80E}" sibTransId="{DD16002C-E167-4329-95A9-CFE625FF9E45}"/>
    <dgm:cxn modelId="{A98152E5-EA67-4DB3-95E1-1C6C66647E7B}" type="presOf" srcId="{95DBF4E1-EF0E-461B-AF8F-0AC3E187683F}" destId="{D1B2FC44-CDF4-42B1-B3BA-E45B70672CF7}" srcOrd="0" destOrd="0" presId="urn:microsoft.com/office/officeart/2005/8/layout/hierarchy2"/>
    <dgm:cxn modelId="{02E84EF3-FECB-4A76-B9CF-9CC1B0931FCD}" srcId="{9B11106E-5755-42A6-AB97-524139455F6C}" destId="{673689EB-BE55-4424-9EE7-C8F1437BC88F}" srcOrd="0" destOrd="0" parTransId="{73E3C816-EFC1-4F11-BDC5-684C877364F7}" sibTransId="{A4DA9433-82DD-4EE5-8A17-345C516B24A7}"/>
    <dgm:cxn modelId="{1B87FA80-4E9A-4B48-9479-41180BE563BC}" type="presParOf" srcId="{DB6A6A37-2CFF-4DB9-A70A-34EFD51882AB}" destId="{C704696E-2A9E-43F5-BCCC-635F4BCDA98A}" srcOrd="0" destOrd="0" presId="urn:microsoft.com/office/officeart/2005/8/layout/hierarchy2"/>
    <dgm:cxn modelId="{6778F887-098B-4C4C-81F7-455DACC9B041}" type="presParOf" srcId="{C704696E-2A9E-43F5-BCCC-635F4BCDA98A}" destId="{4A178A62-D969-4830-AF9D-752BBBF4443E}" srcOrd="0" destOrd="0" presId="urn:microsoft.com/office/officeart/2005/8/layout/hierarchy2"/>
    <dgm:cxn modelId="{46EC7DB9-8BFF-4382-9BE8-EF811594A33E}" type="presParOf" srcId="{C704696E-2A9E-43F5-BCCC-635F4BCDA98A}" destId="{40DBE341-F4E1-4571-96E3-D39D3E504D91}" srcOrd="1" destOrd="0" presId="urn:microsoft.com/office/officeart/2005/8/layout/hierarchy2"/>
    <dgm:cxn modelId="{9BD13FD4-CA0A-4AC2-97F5-2337A58F5692}" type="presParOf" srcId="{40DBE341-F4E1-4571-96E3-D39D3E504D91}" destId="{C5C8D304-C513-4173-BDA3-FD0459758C76}" srcOrd="0" destOrd="0" presId="urn:microsoft.com/office/officeart/2005/8/layout/hierarchy2"/>
    <dgm:cxn modelId="{10AEFFE7-D70B-453E-BC6E-61A1A59FF4C7}" type="presParOf" srcId="{C5C8D304-C513-4173-BDA3-FD0459758C76}" destId="{5D19D88D-3EA9-40D5-AE83-9089002F32D3}" srcOrd="0" destOrd="0" presId="urn:microsoft.com/office/officeart/2005/8/layout/hierarchy2"/>
    <dgm:cxn modelId="{EAEFC1E6-407E-4038-AE96-38154DA8C6D1}" type="presParOf" srcId="{40DBE341-F4E1-4571-96E3-D39D3E504D91}" destId="{BF3A61A7-831A-4540-8911-B228F3DB7746}" srcOrd="1" destOrd="0" presId="urn:microsoft.com/office/officeart/2005/8/layout/hierarchy2"/>
    <dgm:cxn modelId="{D5F55E4D-D25A-4A02-8961-FBAD118927BA}" type="presParOf" srcId="{BF3A61A7-831A-4540-8911-B228F3DB7746}" destId="{51B61029-AFDD-4457-B683-8CE26252DB70}" srcOrd="0" destOrd="0" presId="urn:microsoft.com/office/officeart/2005/8/layout/hierarchy2"/>
    <dgm:cxn modelId="{44DFBFDA-412B-4597-A170-D2720C5DF16D}" type="presParOf" srcId="{BF3A61A7-831A-4540-8911-B228F3DB7746}" destId="{C613A35B-1BDC-431D-8461-E1FC0943FD02}" srcOrd="1" destOrd="0" presId="urn:microsoft.com/office/officeart/2005/8/layout/hierarchy2"/>
    <dgm:cxn modelId="{55279CBB-377F-4EA0-8817-A1E61263E797}" type="presParOf" srcId="{C613A35B-1BDC-431D-8461-E1FC0943FD02}" destId="{D7D39C65-3FEF-4C78-AB33-D2336A3BB519}" srcOrd="0" destOrd="0" presId="urn:microsoft.com/office/officeart/2005/8/layout/hierarchy2"/>
    <dgm:cxn modelId="{1C497CCA-9997-4300-9DA1-861D49DEEC40}" type="presParOf" srcId="{D7D39C65-3FEF-4C78-AB33-D2336A3BB519}" destId="{AD12F907-3495-43D2-A388-BDBC4E464A75}" srcOrd="0" destOrd="0" presId="urn:microsoft.com/office/officeart/2005/8/layout/hierarchy2"/>
    <dgm:cxn modelId="{88293DD2-482D-4E58-81D4-2CA1334B714F}" type="presParOf" srcId="{C613A35B-1BDC-431D-8461-E1FC0943FD02}" destId="{10C60489-D934-4522-8965-B6D14DF37F33}" srcOrd="1" destOrd="0" presId="urn:microsoft.com/office/officeart/2005/8/layout/hierarchy2"/>
    <dgm:cxn modelId="{BC58B0F4-C290-49AE-93D5-4B5379B82C3A}" type="presParOf" srcId="{10C60489-D934-4522-8965-B6D14DF37F33}" destId="{DAFB7FE9-D098-41B3-B74F-59DA16FE0769}" srcOrd="0" destOrd="0" presId="urn:microsoft.com/office/officeart/2005/8/layout/hierarchy2"/>
    <dgm:cxn modelId="{D50CF4F8-EFDE-4E36-92F3-56E30947AC1B}" type="presParOf" srcId="{10C60489-D934-4522-8965-B6D14DF37F33}" destId="{33DD8980-9911-4C30-BD27-089435525ABD}" srcOrd="1" destOrd="0" presId="urn:microsoft.com/office/officeart/2005/8/layout/hierarchy2"/>
    <dgm:cxn modelId="{3CC76D9E-793C-4362-BC0F-72FB1968566B}" type="presParOf" srcId="{40DBE341-F4E1-4571-96E3-D39D3E504D91}" destId="{912EE66B-2F03-433A-AAED-50AE782DCAB0}" srcOrd="2" destOrd="0" presId="urn:microsoft.com/office/officeart/2005/8/layout/hierarchy2"/>
    <dgm:cxn modelId="{24AC707D-3AB6-42A6-AD33-74A2FE1E9147}" type="presParOf" srcId="{912EE66B-2F03-433A-AAED-50AE782DCAB0}" destId="{D5FB6AD7-5B58-419A-BB8A-671EC6112DF4}" srcOrd="0" destOrd="0" presId="urn:microsoft.com/office/officeart/2005/8/layout/hierarchy2"/>
    <dgm:cxn modelId="{740DDCD5-97E3-4B87-AB85-5E9CF18DEFF6}" type="presParOf" srcId="{40DBE341-F4E1-4571-96E3-D39D3E504D91}" destId="{9B0EF87B-FA04-4B9C-9A88-EB6763958465}" srcOrd="3" destOrd="0" presId="urn:microsoft.com/office/officeart/2005/8/layout/hierarchy2"/>
    <dgm:cxn modelId="{986D349E-AFB4-4015-BD39-EA37F91A70B9}" type="presParOf" srcId="{9B0EF87B-FA04-4B9C-9A88-EB6763958465}" destId="{79B9CD82-45CE-4F07-9E4E-CB2C96981425}" srcOrd="0" destOrd="0" presId="urn:microsoft.com/office/officeart/2005/8/layout/hierarchy2"/>
    <dgm:cxn modelId="{4AAA2757-23C1-4534-9393-C9C245A160A3}" type="presParOf" srcId="{9B0EF87B-FA04-4B9C-9A88-EB6763958465}" destId="{9F1E7556-49E4-46EC-BD08-FB9E40505A47}" srcOrd="1" destOrd="0" presId="urn:microsoft.com/office/officeart/2005/8/layout/hierarchy2"/>
    <dgm:cxn modelId="{C78DD017-C23F-4087-B330-CD395733A3F7}" type="presParOf" srcId="{9F1E7556-49E4-46EC-BD08-FB9E40505A47}" destId="{D7B58339-842C-4CDA-AFE4-0DE67D0A9EB4}" srcOrd="0" destOrd="0" presId="urn:microsoft.com/office/officeart/2005/8/layout/hierarchy2"/>
    <dgm:cxn modelId="{B975A804-BC99-47FC-9403-440FD3FC3192}" type="presParOf" srcId="{D7B58339-842C-4CDA-AFE4-0DE67D0A9EB4}" destId="{33A83DA2-23EE-46E0-B03A-503C44CA6120}" srcOrd="0" destOrd="0" presId="urn:microsoft.com/office/officeart/2005/8/layout/hierarchy2"/>
    <dgm:cxn modelId="{8B13FEA7-8ECD-4A36-9AA1-5E008902EF13}" type="presParOf" srcId="{9F1E7556-49E4-46EC-BD08-FB9E40505A47}" destId="{364864AE-296A-4499-8285-8C26C060ADF4}" srcOrd="1" destOrd="0" presId="urn:microsoft.com/office/officeart/2005/8/layout/hierarchy2"/>
    <dgm:cxn modelId="{F5DA5245-5300-4C02-BCB3-5161680F6728}" type="presParOf" srcId="{364864AE-296A-4499-8285-8C26C060ADF4}" destId="{CC636D1F-6109-4149-9D65-34B01410CE94}" srcOrd="0" destOrd="0" presId="urn:microsoft.com/office/officeart/2005/8/layout/hierarchy2"/>
    <dgm:cxn modelId="{B40B2701-ED3F-496D-B821-90DAE83DD4C8}" type="presParOf" srcId="{364864AE-296A-4499-8285-8C26C060ADF4}" destId="{80D307A2-0ECB-44CA-B90B-7F28F63A60DD}" srcOrd="1" destOrd="0" presId="urn:microsoft.com/office/officeart/2005/8/layout/hierarchy2"/>
    <dgm:cxn modelId="{A6EBAA67-EEE9-416A-A8E9-9804C3775AE7}" type="presParOf" srcId="{40DBE341-F4E1-4571-96E3-D39D3E504D91}" destId="{D1B2FC44-CDF4-42B1-B3BA-E45B70672CF7}" srcOrd="4" destOrd="0" presId="urn:microsoft.com/office/officeart/2005/8/layout/hierarchy2"/>
    <dgm:cxn modelId="{A393AA22-B203-4FA8-8C15-5ED6624D6A2D}" type="presParOf" srcId="{D1B2FC44-CDF4-42B1-B3BA-E45B70672CF7}" destId="{282CA60A-3927-4A6A-9771-6861A30F98CE}" srcOrd="0" destOrd="0" presId="urn:microsoft.com/office/officeart/2005/8/layout/hierarchy2"/>
    <dgm:cxn modelId="{A472F119-231F-4B31-BED1-0A698E4E5A2B}" type="presParOf" srcId="{40DBE341-F4E1-4571-96E3-D39D3E504D91}" destId="{654B2863-B241-46D5-9CDE-AA3EE81640B5}" srcOrd="5" destOrd="0" presId="urn:microsoft.com/office/officeart/2005/8/layout/hierarchy2"/>
    <dgm:cxn modelId="{E0B520DE-2FF2-4EEC-B3AB-25692B62598E}" type="presParOf" srcId="{654B2863-B241-46D5-9CDE-AA3EE81640B5}" destId="{C6416541-8B1A-407C-B452-AB36AD2BB629}" srcOrd="0" destOrd="0" presId="urn:microsoft.com/office/officeart/2005/8/layout/hierarchy2"/>
    <dgm:cxn modelId="{2DBF1C63-DEFE-43C7-92C6-16B81C139FC6}" type="presParOf" srcId="{654B2863-B241-46D5-9CDE-AA3EE81640B5}" destId="{0294A22D-335D-4460-901B-330A8DCEA5A8}" srcOrd="1" destOrd="0" presId="urn:microsoft.com/office/officeart/2005/8/layout/hierarchy2"/>
    <dgm:cxn modelId="{47524B82-8245-4F2F-8221-C804847A8B13}" type="presParOf" srcId="{0294A22D-335D-4460-901B-330A8DCEA5A8}" destId="{3BE320B0-8154-43AD-A026-DDD5DC7C00A7}" srcOrd="0" destOrd="0" presId="urn:microsoft.com/office/officeart/2005/8/layout/hierarchy2"/>
    <dgm:cxn modelId="{44E0506E-4AF9-4137-A22A-7BDAB67568AE}" type="presParOf" srcId="{3BE320B0-8154-43AD-A026-DDD5DC7C00A7}" destId="{C7F1575D-72DF-491E-80A3-B52686FDC5DE}" srcOrd="0" destOrd="0" presId="urn:microsoft.com/office/officeart/2005/8/layout/hierarchy2"/>
    <dgm:cxn modelId="{661475D3-F8EE-4E4B-8CE8-2FE7CE03F98C}" type="presParOf" srcId="{0294A22D-335D-4460-901B-330A8DCEA5A8}" destId="{D2B8EDD7-DE0E-4D6A-BA69-16AE8A34C4C1}" srcOrd="1" destOrd="0" presId="urn:microsoft.com/office/officeart/2005/8/layout/hierarchy2"/>
    <dgm:cxn modelId="{16F798CA-7A31-4E84-A69D-FB1FE595CCC4}" type="presParOf" srcId="{D2B8EDD7-DE0E-4D6A-BA69-16AE8A34C4C1}" destId="{6E36D7FE-E9C2-41F4-A650-8F937FE09AC6}" srcOrd="0" destOrd="0" presId="urn:microsoft.com/office/officeart/2005/8/layout/hierarchy2"/>
    <dgm:cxn modelId="{560FE829-79EF-477C-AAF7-C2554E579465}" type="presParOf" srcId="{D2B8EDD7-DE0E-4D6A-BA69-16AE8A34C4C1}" destId="{2D84E6B6-1D74-4EDD-9B4F-F23D1D7A2005}" srcOrd="1" destOrd="0" presId="urn:microsoft.com/office/officeart/2005/8/layout/hierarchy2"/>
    <dgm:cxn modelId="{0984AC58-0438-44FD-96E5-D91EB410B8A8}" type="presParOf" srcId="{40DBE341-F4E1-4571-96E3-D39D3E504D91}" destId="{9B393B18-6AC3-42A4-93F7-9561355893B6}" srcOrd="6" destOrd="0" presId="urn:microsoft.com/office/officeart/2005/8/layout/hierarchy2"/>
    <dgm:cxn modelId="{2480A389-4D73-4047-A6A2-CDEABA5B6310}" type="presParOf" srcId="{9B393B18-6AC3-42A4-93F7-9561355893B6}" destId="{EC81C937-5C92-495F-B64C-F9EA4E83592E}" srcOrd="0" destOrd="0" presId="urn:microsoft.com/office/officeart/2005/8/layout/hierarchy2"/>
    <dgm:cxn modelId="{FF3C243A-645C-4E7D-A7D0-08ED99AC75A9}" type="presParOf" srcId="{40DBE341-F4E1-4571-96E3-D39D3E504D91}" destId="{DD7CD706-562A-459D-8EAF-35756728EFAF}" srcOrd="7" destOrd="0" presId="urn:microsoft.com/office/officeart/2005/8/layout/hierarchy2"/>
    <dgm:cxn modelId="{B8BD52FF-9FE1-4590-96F8-D7CF6E3DE1CD}" type="presParOf" srcId="{DD7CD706-562A-459D-8EAF-35756728EFAF}" destId="{2D2F8CC1-61C3-4306-8CAC-B6405E6F7620}" srcOrd="0" destOrd="0" presId="urn:microsoft.com/office/officeart/2005/8/layout/hierarchy2"/>
    <dgm:cxn modelId="{3ABFFD79-0FA4-4F9D-8DD9-A6517B7FD94D}" type="presParOf" srcId="{DD7CD706-562A-459D-8EAF-35756728EFAF}" destId="{9B48968F-2C6B-43BC-A9AD-D901A1135D7A}" srcOrd="1" destOrd="0" presId="urn:microsoft.com/office/officeart/2005/8/layout/hierarchy2"/>
    <dgm:cxn modelId="{1CCC7A3B-3FF5-4BD9-8544-FF46FC05D592}" type="presParOf" srcId="{40DBE341-F4E1-4571-96E3-D39D3E504D91}" destId="{27D973B0-E7D3-424D-BC06-38FA5C055A22}" srcOrd="8" destOrd="0" presId="urn:microsoft.com/office/officeart/2005/8/layout/hierarchy2"/>
    <dgm:cxn modelId="{A860086D-89D2-41D0-A166-09267321EA25}" type="presParOf" srcId="{27D973B0-E7D3-424D-BC06-38FA5C055A22}" destId="{7F5BE465-FB28-4618-ADD1-AE44B63E56A6}" srcOrd="0" destOrd="0" presId="urn:microsoft.com/office/officeart/2005/8/layout/hierarchy2"/>
    <dgm:cxn modelId="{835DA738-27A1-4F89-8749-F502876A632F}" type="presParOf" srcId="{40DBE341-F4E1-4571-96E3-D39D3E504D91}" destId="{21F040AC-0DED-406E-9C0B-42E4A3E0480C}" srcOrd="9" destOrd="0" presId="urn:microsoft.com/office/officeart/2005/8/layout/hierarchy2"/>
    <dgm:cxn modelId="{F00ACFAF-E04E-4D27-A728-1CD49C8AA583}" type="presParOf" srcId="{21F040AC-0DED-406E-9C0B-42E4A3E0480C}" destId="{85E02384-BC99-43BD-9F9C-796F94AC7745}" srcOrd="0" destOrd="0" presId="urn:microsoft.com/office/officeart/2005/8/layout/hierarchy2"/>
    <dgm:cxn modelId="{D4FDAA90-2991-4DA7-883A-8CE087DDD122}" type="presParOf" srcId="{21F040AC-0DED-406E-9C0B-42E4A3E0480C}" destId="{D64EBAA0-D44C-443C-92C8-1BEFF506EC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0A516-AF63-4107-B8D7-663A91E5575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47A14-81D9-4CD5-B770-8AAEF7A9FEFB}">
      <dgm:prSet phldrT="[Текст]" custT="1"/>
      <dgm:spPr/>
      <dgm:t>
        <a:bodyPr/>
        <a:lstStyle/>
        <a:p>
          <a:r>
            <a:rPr lang="ru-RU" sz="1200" dirty="0"/>
            <a:t>Заявитель</a:t>
          </a:r>
        </a:p>
      </dgm:t>
    </dgm:pt>
    <dgm:pt modelId="{B60E3881-2676-408B-AC95-E118301647AB}" type="parTrans" cxnId="{69C3FBC0-94D2-45C6-9331-646DDBFFD5A2}">
      <dgm:prSet/>
      <dgm:spPr/>
      <dgm:t>
        <a:bodyPr/>
        <a:lstStyle/>
        <a:p>
          <a:endParaRPr lang="ru-RU"/>
        </a:p>
      </dgm:t>
    </dgm:pt>
    <dgm:pt modelId="{1F6E4545-E1F0-403A-99FC-E7793D182894}" type="sibTrans" cxnId="{69C3FBC0-94D2-45C6-9331-646DDBFFD5A2}">
      <dgm:prSet/>
      <dgm:spPr/>
      <dgm:t>
        <a:bodyPr/>
        <a:lstStyle/>
        <a:p>
          <a:endParaRPr lang="ru-RU"/>
        </a:p>
      </dgm:t>
    </dgm:pt>
    <dgm:pt modelId="{5F20E295-5B2D-4E6A-8BF4-7D13EA5C2F3E}">
      <dgm:prSet phldrT="[Текст]"/>
      <dgm:spPr/>
      <dgm:t>
        <a:bodyPr/>
        <a:lstStyle/>
        <a:p>
          <a:r>
            <a:rPr lang="ru-RU" dirty="0"/>
            <a:t>Проект (бизнес-план)</a:t>
          </a:r>
        </a:p>
      </dgm:t>
    </dgm:pt>
    <dgm:pt modelId="{F5330D47-F0A2-47A6-AFC3-EC980909918A}" type="parTrans" cxnId="{A8092A0F-B82F-4280-9209-97EE9C48CC00}">
      <dgm:prSet/>
      <dgm:spPr/>
      <dgm:t>
        <a:bodyPr/>
        <a:lstStyle/>
        <a:p>
          <a:endParaRPr lang="ru-RU"/>
        </a:p>
      </dgm:t>
    </dgm:pt>
    <dgm:pt modelId="{76B34654-B4C0-4CBE-A6C6-3FF44E349451}" type="sibTrans" cxnId="{A8092A0F-B82F-4280-9209-97EE9C48CC00}">
      <dgm:prSet/>
      <dgm:spPr/>
      <dgm:t>
        <a:bodyPr/>
        <a:lstStyle/>
        <a:p>
          <a:endParaRPr lang="ru-RU"/>
        </a:p>
      </dgm:t>
    </dgm:pt>
    <dgm:pt modelId="{C94C55D0-CBC9-4C8E-BED7-E0D8C01F13E2}">
      <dgm:prSet phldrT="[Текст]" custT="1"/>
      <dgm:spPr/>
      <dgm:t>
        <a:bodyPr/>
        <a:lstStyle/>
        <a:p>
          <a:r>
            <a:rPr lang="ru-RU" sz="1200" dirty="0"/>
            <a:t>Уполномоченный орган субъекта РФ</a:t>
          </a:r>
        </a:p>
      </dgm:t>
    </dgm:pt>
    <dgm:pt modelId="{F152B6E2-8A05-4725-ACAD-DE49D782378C}" type="parTrans" cxnId="{E36DA761-7B66-43F8-B995-9D234D127E07}">
      <dgm:prSet/>
      <dgm:spPr/>
      <dgm:t>
        <a:bodyPr/>
        <a:lstStyle/>
        <a:p>
          <a:endParaRPr lang="ru-RU"/>
        </a:p>
      </dgm:t>
    </dgm:pt>
    <dgm:pt modelId="{7EDDBF56-4159-48CA-ADE1-CD6E2EE4BD70}" type="sibTrans" cxnId="{E36DA761-7B66-43F8-B995-9D234D127E07}">
      <dgm:prSet/>
      <dgm:spPr/>
      <dgm:t>
        <a:bodyPr/>
        <a:lstStyle/>
        <a:p>
          <a:endParaRPr lang="ru-RU"/>
        </a:p>
      </dgm:t>
    </dgm:pt>
    <dgm:pt modelId="{E72A760B-10C9-4814-B3CF-AF3D1693968C}">
      <dgm:prSet phldrT="[Текст]"/>
      <dgm:spPr/>
      <dgm:t>
        <a:bodyPr/>
        <a:lstStyle/>
        <a:p>
          <a:r>
            <a:rPr lang="ru-RU" dirty="0"/>
            <a:t>Первичный отбор проектов</a:t>
          </a:r>
        </a:p>
      </dgm:t>
    </dgm:pt>
    <dgm:pt modelId="{DB287716-D790-481F-BE78-9657FC0FD58F}" type="parTrans" cxnId="{C2845686-4336-40E0-B881-BE145BA1424D}">
      <dgm:prSet/>
      <dgm:spPr/>
      <dgm:t>
        <a:bodyPr/>
        <a:lstStyle/>
        <a:p>
          <a:endParaRPr lang="ru-RU"/>
        </a:p>
      </dgm:t>
    </dgm:pt>
    <dgm:pt modelId="{A1873368-52D7-4BB4-8C1D-722E8B3A7086}" type="sibTrans" cxnId="{C2845686-4336-40E0-B881-BE145BA1424D}">
      <dgm:prSet/>
      <dgm:spPr/>
      <dgm:t>
        <a:bodyPr/>
        <a:lstStyle/>
        <a:p>
          <a:endParaRPr lang="ru-RU"/>
        </a:p>
      </dgm:t>
    </dgm:pt>
    <dgm:pt modelId="{F95F7AF7-F08B-495D-B265-8CEA3A436936}">
      <dgm:prSet phldrT="[Текст]" custT="1"/>
      <dgm:spPr/>
      <dgm:t>
        <a:bodyPr/>
        <a:lstStyle/>
        <a:p>
          <a:r>
            <a:rPr lang="ru-RU" sz="1200" dirty="0"/>
            <a:t>МСХ РФ</a:t>
          </a:r>
        </a:p>
      </dgm:t>
    </dgm:pt>
    <dgm:pt modelId="{1606468E-DEBB-445B-9E07-963AAB494C1F}" type="parTrans" cxnId="{64668720-225E-474C-AD57-B2708A974937}">
      <dgm:prSet/>
      <dgm:spPr/>
      <dgm:t>
        <a:bodyPr/>
        <a:lstStyle/>
        <a:p>
          <a:endParaRPr lang="ru-RU"/>
        </a:p>
      </dgm:t>
    </dgm:pt>
    <dgm:pt modelId="{CCE1285C-9231-4877-AC99-66827E57C639}" type="sibTrans" cxnId="{64668720-225E-474C-AD57-B2708A974937}">
      <dgm:prSet/>
      <dgm:spPr/>
      <dgm:t>
        <a:bodyPr/>
        <a:lstStyle/>
        <a:p>
          <a:endParaRPr lang="ru-RU"/>
        </a:p>
      </dgm:t>
    </dgm:pt>
    <dgm:pt modelId="{F2EE9612-0988-41A7-89F8-4B6B83D5ADE3}">
      <dgm:prSet phldrT="[Текст]"/>
      <dgm:spPr/>
      <dgm:t>
        <a:bodyPr/>
        <a:lstStyle/>
        <a:p>
          <a:r>
            <a:rPr lang="ru-RU" dirty="0"/>
            <a:t>Окончательное определение победителей</a:t>
          </a:r>
        </a:p>
      </dgm:t>
    </dgm:pt>
    <dgm:pt modelId="{6774C16D-C398-4B05-B641-FA02585C931F}" type="parTrans" cxnId="{C1215528-6135-4267-8D70-0F1349885550}">
      <dgm:prSet/>
      <dgm:spPr/>
      <dgm:t>
        <a:bodyPr/>
        <a:lstStyle/>
        <a:p>
          <a:endParaRPr lang="ru-RU"/>
        </a:p>
      </dgm:t>
    </dgm:pt>
    <dgm:pt modelId="{607EA426-3BCB-4564-9DA9-3B96A110F40E}" type="sibTrans" cxnId="{C1215528-6135-4267-8D70-0F1349885550}">
      <dgm:prSet/>
      <dgm:spPr/>
      <dgm:t>
        <a:bodyPr/>
        <a:lstStyle/>
        <a:p>
          <a:endParaRPr lang="ru-RU"/>
        </a:p>
      </dgm:t>
    </dgm:pt>
    <dgm:pt modelId="{5193983A-0309-4CDA-9C52-C77ACFC26487}" type="pres">
      <dgm:prSet presAssocID="{D200A516-AF63-4107-B8D7-663A91E55751}" presName="linearFlow" presStyleCnt="0">
        <dgm:presLayoutVars>
          <dgm:dir/>
          <dgm:animLvl val="lvl"/>
          <dgm:resizeHandles val="exact"/>
        </dgm:presLayoutVars>
      </dgm:prSet>
      <dgm:spPr/>
    </dgm:pt>
    <dgm:pt modelId="{C698EE51-17CB-4F00-876A-173E021503DA}" type="pres">
      <dgm:prSet presAssocID="{4E447A14-81D9-4CD5-B770-8AAEF7A9FEFB}" presName="composite" presStyleCnt="0"/>
      <dgm:spPr/>
    </dgm:pt>
    <dgm:pt modelId="{56035A1F-116D-47F5-A512-384244975F9C}" type="pres">
      <dgm:prSet presAssocID="{4E447A14-81D9-4CD5-B770-8AAEF7A9FE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1A11384-2A0E-4EBA-97B2-3E1FA2E77C76}" type="pres">
      <dgm:prSet presAssocID="{4E447A14-81D9-4CD5-B770-8AAEF7A9FEFB}" presName="parSh" presStyleLbl="node1" presStyleIdx="0" presStyleCnt="3" custScaleY="277694"/>
      <dgm:spPr/>
    </dgm:pt>
    <dgm:pt modelId="{DB0875AB-C9AD-42E6-A8D0-ED389A5CDB5C}" type="pres">
      <dgm:prSet presAssocID="{4E447A14-81D9-4CD5-B770-8AAEF7A9FEFB}" presName="desTx" presStyleLbl="fgAcc1" presStyleIdx="0" presStyleCnt="3" custLinFactNeighborY="74736">
        <dgm:presLayoutVars>
          <dgm:bulletEnabled val="1"/>
        </dgm:presLayoutVars>
      </dgm:prSet>
      <dgm:spPr/>
    </dgm:pt>
    <dgm:pt modelId="{BCFDFC42-CE2D-4464-81F3-DBB68A76CA97}" type="pres">
      <dgm:prSet presAssocID="{1F6E4545-E1F0-403A-99FC-E7793D182894}" presName="sibTrans" presStyleLbl="sibTrans2D1" presStyleIdx="0" presStyleCnt="2"/>
      <dgm:spPr/>
    </dgm:pt>
    <dgm:pt modelId="{5C9F8210-E9A8-4C61-A275-476FCCA261FA}" type="pres">
      <dgm:prSet presAssocID="{1F6E4545-E1F0-403A-99FC-E7793D182894}" presName="connTx" presStyleLbl="sibTrans2D1" presStyleIdx="0" presStyleCnt="2"/>
      <dgm:spPr/>
    </dgm:pt>
    <dgm:pt modelId="{E299DDFD-03D4-4385-97FC-92ECAA02472B}" type="pres">
      <dgm:prSet presAssocID="{C94C55D0-CBC9-4C8E-BED7-E0D8C01F13E2}" presName="composite" presStyleCnt="0"/>
      <dgm:spPr/>
    </dgm:pt>
    <dgm:pt modelId="{D0DCE459-A2C1-44B0-94F2-35F681118651}" type="pres">
      <dgm:prSet presAssocID="{C94C55D0-CBC9-4C8E-BED7-E0D8C01F13E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A0080BB-12D0-4362-8D9C-D1B8FE4EB06D}" type="pres">
      <dgm:prSet presAssocID="{C94C55D0-CBC9-4C8E-BED7-E0D8C01F13E2}" presName="parSh" presStyleLbl="node1" presStyleIdx="1" presStyleCnt="3" custScaleX="153166" custScaleY="277694"/>
      <dgm:spPr/>
    </dgm:pt>
    <dgm:pt modelId="{1690C291-2118-4F4D-B818-D43867EC2C97}" type="pres">
      <dgm:prSet presAssocID="{C94C55D0-CBC9-4C8E-BED7-E0D8C01F13E2}" presName="desTx" presStyleLbl="fgAcc1" presStyleIdx="1" presStyleCnt="3" custLinFactNeighborY="74736">
        <dgm:presLayoutVars>
          <dgm:bulletEnabled val="1"/>
        </dgm:presLayoutVars>
      </dgm:prSet>
      <dgm:spPr/>
    </dgm:pt>
    <dgm:pt modelId="{513ED7C6-30E9-41B6-98AE-771D0809511C}" type="pres">
      <dgm:prSet presAssocID="{7EDDBF56-4159-48CA-ADE1-CD6E2EE4BD70}" presName="sibTrans" presStyleLbl="sibTrans2D1" presStyleIdx="1" presStyleCnt="2"/>
      <dgm:spPr/>
    </dgm:pt>
    <dgm:pt modelId="{31E2E135-B969-4D7C-A7BE-CDFAFEA328AE}" type="pres">
      <dgm:prSet presAssocID="{7EDDBF56-4159-48CA-ADE1-CD6E2EE4BD70}" presName="connTx" presStyleLbl="sibTrans2D1" presStyleIdx="1" presStyleCnt="2"/>
      <dgm:spPr/>
    </dgm:pt>
    <dgm:pt modelId="{8EEEA546-E2BA-42FF-B934-F069D9CBEBE4}" type="pres">
      <dgm:prSet presAssocID="{F95F7AF7-F08B-495D-B265-8CEA3A436936}" presName="composite" presStyleCnt="0"/>
      <dgm:spPr/>
    </dgm:pt>
    <dgm:pt modelId="{18E7EDAC-F056-4DD6-A3CF-FEC837665CA3}" type="pres">
      <dgm:prSet presAssocID="{F95F7AF7-F08B-495D-B265-8CEA3A43693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B754851-D704-4617-8148-6DB5A0196C2E}" type="pres">
      <dgm:prSet presAssocID="{F95F7AF7-F08B-495D-B265-8CEA3A436936}" presName="parSh" presStyleLbl="node1" presStyleIdx="2" presStyleCnt="3" custScaleY="277694"/>
      <dgm:spPr/>
    </dgm:pt>
    <dgm:pt modelId="{BF43BF5D-5E9E-4FDC-8F1E-1C0E4B025242}" type="pres">
      <dgm:prSet presAssocID="{F95F7AF7-F08B-495D-B265-8CEA3A436936}" presName="desTx" presStyleLbl="fgAcc1" presStyleIdx="2" presStyleCnt="3" custLinFactNeighborY="74736">
        <dgm:presLayoutVars>
          <dgm:bulletEnabled val="1"/>
        </dgm:presLayoutVars>
      </dgm:prSet>
      <dgm:spPr/>
    </dgm:pt>
  </dgm:ptLst>
  <dgm:cxnLst>
    <dgm:cxn modelId="{A8092A0F-B82F-4280-9209-97EE9C48CC00}" srcId="{4E447A14-81D9-4CD5-B770-8AAEF7A9FEFB}" destId="{5F20E295-5B2D-4E6A-8BF4-7D13EA5C2F3E}" srcOrd="0" destOrd="0" parTransId="{F5330D47-F0A2-47A6-AFC3-EC980909918A}" sibTransId="{76B34654-B4C0-4CBE-A6C6-3FF44E349451}"/>
    <dgm:cxn modelId="{BF29B217-92C9-47A7-807B-B32B1593E3EC}" type="presOf" srcId="{F95F7AF7-F08B-495D-B265-8CEA3A436936}" destId="{18E7EDAC-F056-4DD6-A3CF-FEC837665CA3}" srcOrd="0" destOrd="0" presId="urn:microsoft.com/office/officeart/2005/8/layout/process3"/>
    <dgm:cxn modelId="{64668720-225E-474C-AD57-B2708A974937}" srcId="{D200A516-AF63-4107-B8D7-663A91E55751}" destId="{F95F7AF7-F08B-495D-B265-8CEA3A436936}" srcOrd="2" destOrd="0" parTransId="{1606468E-DEBB-445B-9E07-963AAB494C1F}" sibTransId="{CCE1285C-9231-4877-AC99-66827E57C639}"/>
    <dgm:cxn modelId="{C1215528-6135-4267-8D70-0F1349885550}" srcId="{F95F7AF7-F08B-495D-B265-8CEA3A436936}" destId="{F2EE9612-0988-41A7-89F8-4B6B83D5ADE3}" srcOrd="0" destOrd="0" parTransId="{6774C16D-C398-4B05-B641-FA02585C931F}" sibTransId="{607EA426-3BCB-4564-9DA9-3B96A110F40E}"/>
    <dgm:cxn modelId="{2459E638-5ACD-4939-AF70-9BB874BC94B1}" type="presOf" srcId="{4E447A14-81D9-4CD5-B770-8AAEF7A9FEFB}" destId="{56035A1F-116D-47F5-A512-384244975F9C}" srcOrd="0" destOrd="0" presId="urn:microsoft.com/office/officeart/2005/8/layout/process3"/>
    <dgm:cxn modelId="{D214413A-6209-443A-BCFC-1C6336FBCE6C}" type="presOf" srcId="{C94C55D0-CBC9-4C8E-BED7-E0D8C01F13E2}" destId="{D0DCE459-A2C1-44B0-94F2-35F681118651}" srcOrd="0" destOrd="0" presId="urn:microsoft.com/office/officeart/2005/8/layout/process3"/>
    <dgm:cxn modelId="{E36DA761-7B66-43F8-B995-9D234D127E07}" srcId="{D200A516-AF63-4107-B8D7-663A91E55751}" destId="{C94C55D0-CBC9-4C8E-BED7-E0D8C01F13E2}" srcOrd="1" destOrd="0" parTransId="{F152B6E2-8A05-4725-ACAD-DE49D782378C}" sibTransId="{7EDDBF56-4159-48CA-ADE1-CD6E2EE4BD70}"/>
    <dgm:cxn modelId="{4AFDAD51-9335-42D6-8738-CB6B88838D85}" type="presOf" srcId="{1F6E4545-E1F0-403A-99FC-E7793D182894}" destId="{BCFDFC42-CE2D-4464-81F3-DBB68A76CA97}" srcOrd="0" destOrd="0" presId="urn:microsoft.com/office/officeart/2005/8/layout/process3"/>
    <dgm:cxn modelId="{C1A8587C-C07B-468B-B59E-30120D0843AC}" type="presOf" srcId="{E72A760B-10C9-4814-B3CF-AF3D1693968C}" destId="{1690C291-2118-4F4D-B818-D43867EC2C97}" srcOrd="0" destOrd="0" presId="urn:microsoft.com/office/officeart/2005/8/layout/process3"/>
    <dgm:cxn modelId="{A1235483-C51C-4374-BCA6-BF7763B6A46C}" type="presOf" srcId="{C94C55D0-CBC9-4C8E-BED7-E0D8C01F13E2}" destId="{3A0080BB-12D0-4362-8D9C-D1B8FE4EB06D}" srcOrd="1" destOrd="0" presId="urn:microsoft.com/office/officeart/2005/8/layout/process3"/>
    <dgm:cxn modelId="{C2845686-4336-40E0-B881-BE145BA1424D}" srcId="{C94C55D0-CBC9-4C8E-BED7-E0D8C01F13E2}" destId="{E72A760B-10C9-4814-B3CF-AF3D1693968C}" srcOrd="0" destOrd="0" parTransId="{DB287716-D790-481F-BE78-9657FC0FD58F}" sibTransId="{A1873368-52D7-4BB4-8C1D-722E8B3A7086}"/>
    <dgm:cxn modelId="{5B64A690-CA16-4CF1-9175-7A0E2CB2DC38}" type="presOf" srcId="{7EDDBF56-4159-48CA-ADE1-CD6E2EE4BD70}" destId="{31E2E135-B969-4D7C-A7BE-CDFAFEA328AE}" srcOrd="1" destOrd="0" presId="urn:microsoft.com/office/officeart/2005/8/layout/process3"/>
    <dgm:cxn modelId="{36EE739A-8028-47E4-A8F3-1A1BAEBAC331}" type="presOf" srcId="{5F20E295-5B2D-4E6A-8BF4-7D13EA5C2F3E}" destId="{DB0875AB-C9AD-42E6-A8D0-ED389A5CDB5C}" srcOrd="0" destOrd="0" presId="urn:microsoft.com/office/officeart/2005/8/layout/process3"/>
    <dgm:cxn modelId="{C51D669B-9F10-495F-857D-0EB51AD31023}" type="presOf" srcId="{1F6E4545-E1F0-403A-99FC-E7793D182894}" destId="{5C9F8210-E9A8-4C61-A275-476FCCA261FA}" srcOrd="1" destOrd="0" presId="urn:microsoft.com/office/officeart/2005/8/layout/process3"/>
    <dgm:cxn modelId="{8F76309E-6B3E-42C1-A5BC-FC0A4DADAD9B}" type="presOf" srcId="{F95F7AF7-F08B-495D-B265-8CEA3A436936}" destId="{FB754851-D704-4617-8148-6DB5A0196C2E}" srcOrd="1" destOrd="0" presId="urn:microsoft.com/office/officeart/2005/8/layout/process3"/>
    <dgm:cxn modelId="{57533EB9-7FA2-456F-9817-1C9A7ACC8CDC}" type="presOf" srcId="{F2EE9612-0988-41A7-89F8-4B6B83D5ADE3}" destId="{BF43BF5D-5E9E-4FDC-8F1E-1C0E4B025242}" srcOrd="0" destOrd="0" presId="urn:microsoft.com/office/officeart/2005/8/layout/process3"/>
    <dgm:cxn modelId="{8185EBBE-29B1-4F64-AFF9-0D46F1B82A17}" type="presOf" srcId="{7EDDBF56-4159-48CA-ADE1-CD6E2EE4BD70}" destId="{513ED7C6-30E9-41B6-98AE-771D0809511C}" srcOrd="0" destOrd="0" presId="urn:microsoft.com/office/officeart/2005/8/layout/process3"/>
    <dgm:cxn modelId="{69C3FBC0-94D2-45C6-9331-646DDBFFD5A2}" srcId="{D200A516-AF63-4107-B8D7-663A91E55751}" destId="{4E447A14-81D9-4CD5-B770-8AAEF7A9FEFB}" srcOrd="0" destOrd="0" parTransId="{B60E3881-2676-408B-AC95-E118301647AB}" sibTransId="{1F6E4545-E1F0-403A-99FC-E7793D182894}"/>
    <dgm:cxn modelId="{C30365C2-CF36-42EC-8E63-709081675F44}" type="presOf" srcId="{D200A516-AF63-4107-B8D7-663A91E55751}" destId="{5193983A-0309-4CDA-9C52-C77ACFC26487}" srcOrd="0" destOrd="0" presId="urn:microsoft.com/office/officeart/2005/8/layout/process3"/>
    <dgm:cxn modelId="{88DAC1FE-4FA8-4B72-9814-35119F78EF56}" type="presOf" srcId="{4E447A14-81D9-4CD5-B770-8AAEF7A9FEFB}" destId="{31A11384-2A0E-4EBA-97B2-3E1FA2E77C76}" srcOrd="1" destOrd="0" presId="urn:microsoft.com/office/officeart/2005/8/layout/process3"/>
    <dgm:cxn modelId="{41D9A1B9-3C3F-4991-BCF3-46CCAC322FF3}" type="presParOf" srcId="{5193983A-0309-4CDA-9C52-C77ACFC26487}" destId="{C698EE51-17CB-4F00-876A-173E021503DA}" srcOrd="0" destOrd="0" presId="urn:microsoft.com/office/officeart/2005/8/layout/process3"/>
    <dgm:cxn modelId="{9F6D95A9-07C9-4F82-B46A-3423D0AFA686}" type="presParOf" srcId="{C698EE51-17CB-4F00-876A-173E021503DA}" destId="{56035A1F-116D-47F5-A512-384244975F9C}" srcOrd="0" destOrd="0" presId="urn:microsoft.com/office/officeart/2005/8/layout/process3"/>
    <dgm:cxn modelId="{254EBF9A-4CF4-450E-B95D-CDB77A22B162}" type="presParOf" srcId="{C698EE51-17CB-4F00-876A-173E021503DA}" destId="{31A11384-2A0E-4EBA-97B2-3E1FA2E77C76}" srcOrd="1" destOrd="0" presId="urn:microsoft.com/office/officeart/2005/8/layout/process3"/>
    <dgm:cxn modelId="{21C369AC-78CC-40F2-AA32-776B2BD02CF1}" type="presParOf" srcId="{C698EE51-17CB-4F00-876A-173E021503DA}" destId="{DB0875AB-C9AD-42E6-A8D0-ED389A5CDB5C}" srcOrd="2" destOrd="0" presId="urn:microsoft.com/office/officeart/2005/8/layout/process3"/>
    <dgm:cxn modelId="{AA52F567-575D-4C87-8B49-EC309616369D}" type="presParOf" srcId="{5193983A-0309-4CDA-9C52-C77ACFC26487}" destId="{BCFDFC42-CE2D-4464-81F3-DBB68A76CA97}" srcOrd="1" destOrd="0" presId="urn:microsoft.com/office/officeart/2005/8/layout/process3"/>
    <dgm:cxn modelId="{7E61D634-F308-4886-B4E9-F667D050A1F1}" type="presParOf" srcId="{BCFDFC42-CE2D-4464-81F3-DBB68A76CA97}" destId="{5C9F8210-E9A8-4C61-A275-476FCCA261FA}" srcOrd="0" destOrd="0" presId="urn:microsoft.com/office/officeart/2005/8/layout/process3"/>
    <dgm:cxn modelId="{F71E3EC9-5783-406C-81F1-E69FBFD9DAF3}" type="presParOf" srcId="{5193983A-0309-4CDA-9C52-C77ACFC26487}" destId="{E299DDFD-03D4-4385-97FC-92ECAA02472B}" srcOrd="2" destOrd="0" presId="urn:microsoft.com/office/officeart/2005/8/layout/process3"/>
    <dgm:cxn modelId="{9C265DCE-E023-4DAA-8BD4-42177D9F5260}" type="presParOf" srcId="{E299DDFD-03D4-4385-97FC-92ECAA02472B}" destId="{D0DCE459-A2C1-44B0-94F2-35F681118651}" srcOrd="0" destOrd="0" presId="urn:microsoft.com/office/officeart/2005/8/layout/process3"/>
    <dgm:cxn modelId="{CDFA2D9E-A409-4121-B58F-90BA43FBC337}" type="presParOf" srcId="{E299DDFD-03D4-4385-97FC-92ECAA02472B}" destId="{3A0080BB-12D0-4362-8D9C-D1B8FE4EB06D}" srcOrd="1" destOrd="0" presId="urn:microsoft.com/office/officeart/2005/8/layout/process3"/>
    <dgm:cxn modelId="{93D023B0-5DC0-472C-ADBD-F46F7FB4F99F}" type="presParOf" srcId="{E299DDFD-03D4-4385-97FC-92ECAA02472B}" destId="{1690C291-2118-4F4D-B818-D43867EC2C97}" srcOrd="2" destOrd="0" presId="urn:microsoft.com/office/officeart/2005/8/layout/process3"/>
    <dgm:cxn modelId="{EC4781C3-773A-466A-A570-367B0C400001}" type="presParOf" srcId="{5193983A-0309-4CDA-9C52-C77ACFC26487}" destId="{513ED7C6-30E9-41B6-98AE-771D0809511C}" srcOrd="3" destOrd="0" presId="urn:microsoft.com/office/officeart/2005/8/layout/process3"/>
    <dgm:cxn modelId="{A062C3BD-3CCA-4CFE-AD8A-488214146905}" type="presParOf" srcId="{513ED7C6-30E9-41B6-98AE-771D0809511C}" destId="{31E2E135-B969-4D7C-A7BE-CDFAFEA328AE}" srcOrd="0" destOrd="0" presId="urn:microsoft.com/office/officeart/2005/8/layout/process3"/>
    <dgm:cxn modelId="{7C266C39-AC0C-43F8-BA21-5AD7D4B55316}" type="presParOf" srcId="{5193983A-0309-4CDA-9C52-C77ACFC26487}" destId="{8EEEA546-E2BA-42FF-B934-F069D9CBEBE4}" srcOrd="4" destOrd="0" presId="urn:microsoft.com/office/officeart/2005/8/layout/process3"/>
    <dgm:cxn modelId="{6F714E81-F31F-4F9F-BA01-95778EB9AD82}" type="presParOf" srcId="{8EEEA546-E2BA-42FF-B934-F069D9CBEBE4}" destId="{18E7EDAC-F056-4DD6-A3CF-FEC837665CA3}" srcOrd="0" destOrd="0" presId="urn:microsoft.com/office/officeart/2005/8/layout/process3"/>
    <dgm:cxn modelId="{7A8F5F77-2F34-4665-803C-3CBCD61C6067}" type="presParOf" srcId="{8EEEA546-E2BA-42FF-B934-F069D9CBEBE4}" destId="{FB754851-D704-4617-8148-6DB5A0196C2E}" srcOrd="1" destOrd="0" presId="urn:microsoft.com/office/officeart/2005/8/layout/process3"/>
    <dgm:cxn modelId="{F05EC95D-CFE6-42C6-8176-1F75D6EF8799}" type="presParOf" srcId="{8EEEA546-E2BA-42FF-B934-F069D9CBEBE4}" destId="{BF43BF5D-5E9E-4FDC-8F1E-1C0E4B02524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54C6D-DCEE-4145-BC51-5FB151A483A9}">
      <dsp:nvSpPr>
        <dsp:cNvPr id="0" name=""/>
        <dsp:cNvSpPr/>
      </dsp:nvSpPr>
      <dsp:spPr>
        <a:xfrm>
          <a:off x="0" y="0"/>
          <a:ext cx="10515600" cy="198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Грант на развитие семейной фермы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Приложение 8 к Государственной программе</a:t>
          </a:r>
        </a:p>
      </dsp:txBody>
      <dsp:txXfrm>
        <a:off x="2301206" y="0"/>
        <a:ext cx="8214393" cy="1980867"/>
      </dsp:txXfrm>
    </dsp:sp>
    <dsp:sp modelId="{F0CA339D-D0AF-4DC5-8463-9405D60FAB95}">
      <dsp:nvSpPr>
        <dsp:cNvPr id="0" name=""/>
        <dsp:cNvSpPr/>
      </dsp:nvSpPr>
      <dsp:spPr>
        <a:xfrm>
          <a:off x="198086" y="198086"/>
          <a:ext cx="2103120" cy="15846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B4972-8515-4F1B-A5C1-B2EE6F9E6E51}">
      <dsp:nvSpPr>
        <dsp:cNvPr id="0" name=""/>
        <dsp:cNvSpPr/>
      </dsp:nvSpPr>
      <dsp:spPr>
        <a:xfrm>
          <a:off x="0" y="2178953"/>
          <a:ext cx="10515600" cy="1980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Грант «</a:t>
          </a:r>
          <a:r>
            <a:rPr lang="ru-RU" sz="3300" kern="1200" dirty="0" err="1"/>
            <a:t>Агростартап</a:t>
          </a:r>
          <a:r>
            <a:rPr lang="ru-RU" sz="3300" kern="1200" dirty="0"/>
            <a:t>»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Приложение 6 к Государственной программе</a:t>
          </a:r>
        </a:p>
      </dsp:txBody>
      <dsp:txXfrm>
        <a:off x="2301206" y="2178953"/>
        <a:ext cx="8214393" cy="1980867"/>
      </dsp:txXfrm>
    </dsp:sp>
    <dsp:sp modelId="{A7D6A031-F6CD-499D-8E80-86B3A831573D}">
      <dsp:nvSpPr>
        <dsp:cNvPr id="0" name=""/>
        <dsp:cNvSpPr/>
      </dsp:nvSpPr>
      <dsp:spPr>
        <a:xfrm>
          <a:off x="198086" y="2377040"/>
          <a:ext cx="2103120" cy="15846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8A62-D969-4830-AF9D-752BBBF4443E}">
      <dsp:nvSpPr>
        <dsp:cNvPr id="0" name=""/>
        <dsp:cNvSpPr/>
      </dsp:nvSpPr>
      <dsp:spPr>
        <a:xfrm>
          <a:off x="2306836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 err="1"/>
            <a:t>СПоК</a:t>
          </a:r>
          <a:endParaRPr lang="ru-RU" sz="3800" kern="1200" dirty="0"/>
        </a:p>
      </dsp:txBody>
      <dsp:txXfrm>
        <a:off x="2329581" y="1810129"/>
        <a:ext cx="1507648" cy="731079"/>
      </dsp:txXfrm>
    </dsp:sp>
    <dsp:sp modelId="{C5C8D304-C513-4173-BDA3-FD0459758C76}">
      <dsp:nvSpPr>
        <dsp:cNvPr id="0" name=""/>
        <dsp:cNvSpPr/>
      </dsp:nvSpPr>
      <dsp:spPr>
        <a:xfrm rot="17350740">
          <a:off x="3225067" y="1266552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23326" y="1235337"/>
        <a:ext cx="94553" cy="94553"/>
      </dsp:txXfrm>
    </dsp:sp>
    <dsp:sp modelId="{51B61029-AFDD-4457-B683-8CE26252DB70}">
      <dsp:nvSpPr>
        <dsp:cNvPr id="0" name=""/>
        <dsp:cNvSpPr/>
      </dsp:nvSpPr>
      <dsp:spPr>
        <a:xfrm>
          <a:off x="4481230" y="127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КФХ-1</a:t>
          </a:r>
        </a:p>
      </dsp:txBody>
      <dsp:txXfrm>
        <a:off x="4503975" y="24019"/>
        <a:ext cx="1507648" cy="731079"/>
      </dsp:txXfrm>
    </dsp:sp>
    <dsp:sp modelId="{D7D39C65-3FEF-4C78-AB33-D2336A3BB519}">
      <dsp:nvSpPr>
        <dsp:cNvPr id="0" name=""/>
        <dsp:cNvSpPr/>
      </dsp:nvSpPr>
      <dsp:spPr>
        <a:xfrm>
          <a:off x="6034369" y="373497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29465" y="374028"/>
        <a:ext cx="31062" cy="31062"/>
      </dsp:txXfrm>
    </dsp:sp>
    <dsp:sp modelId="{DAFB7FE9-D098-41B3-B74F-59DA16FE0769}">
      <dsp:nvSpPr>
        <dsp:cNvPr id="0" name=""/>
        <dsp:cNvSpPr/>
      </dsp:nvSpPr>
      <dsp:spPr>
        <a:xfrm>
          <a:off x="6655624" y="127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Грант</a:t>
          </a:r>
        </a:p>
      </dsp:txBody>
      <dsp:txXfrm>
        <a:off x="6678369" y="24019"/>
        <a:ext cx="1507648" cy="731079"/>
      </dsp:txXfrm>
    </dsp:sp>
    <dsp:sp modelId="{912EE66B-2F03-433A-AAED-50AE782DCAB0}">
      <dsp:nvSpPr>
        <dsp:cNvPr id="0" name=""/>
        <dsp:cNvSpPr/>
      </dsp:nvSpPr>
      <dsp:spPr>
        <a:xfrm rot="18289469">
          <a:off x="3626657" y="1713079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43405" y="1701944"/>
        <a:ext cx="54394" cy="54394"/>
      </dsp:txXfrm>
    </dsp:sp>
    <dsp:sp modelId="{79B9CD82-45CE-4F07-9E4E-CB2C96981425}">
      <dsp:nvSpPr>
        <dsp:cNvPr id="0" name=""/>
        <dsp:cNvSpPr/>
      </dsp:nvSpPr>
      <dsp:spPr>
        <a:xfrm>
          <a:off x="4481230" y="89432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КФХ-2</a:t>
          </a:r>
        </a:p>
      </dsp:txBody>
      <dsp:txXfrm>
        <a:off x="4503975" y="917074"/>
        <a:ext cx="1507648" cy="731079"/>
      </dsp:txXfrm>
    </dsp:sp>
    <dsp:sp modelId="{D7B58339-842C-4CDA-AFE4-0DE67D0A9EB4}">
      <dsp:nvSpPr>
        <dsp:cNvPr id="0" name=""/>
        <dsp:cNvSpPr/>
      </dsp:nvSpPr>
      <dsp:spPr>
        <a:xfrm>
          <a:off x="6034369" y="1266552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29465" y="1267082"/>
        <a:ext cx="31062" cy="31062"/>
      </dsp:txXfrm>
    </dsp:sp>
    <dsp:sp modelId="{CC636D1F-6109-4149-9D65-34B01410CE94}">
      <dsp:nvSpPr>
        <dsp:cNvPr id="0" name=""/>
        <dsp:cNvSpPr/>
      </dsp:nvSpPr>
      <dsp:spPr>
        <a:xfrm>
          <a:off x="6655624" y="89432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Грант</a:t>
          </a:r>
        </a:p>
      </dsp:txBody>
      <dsp:txXfrm>
        <a:off x="6678369" y="917074"/>
        <a:ext cx="1507648" cy="731079"/>
      </dsp:txXfrm>
    </dsp:sp>
    <dsp:sp modelId="{D1B2FC44-CDF4-42B1-B3BA-E45B70672CF7}">
      <dsp:nvSpPr>
        <dsp:cNvPr id="0" name=""/>
        <dsp:cNvSpPr/>
      </dsp:nvSpPr>
      <dsp:spPr>
        <a:xfrm>
          <a:off x="3859975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55071" y="2160137"/>
        <a:ext cx="31062" cy="31062"/>
      </dsp:txXfrm>
    </dsp:sp>
    <dsp:sp modelId="{C6416541-8B1A-407C-B452-AB36AD2BB629}">
      <dsp:nvSpPr>
        <dsp:cNvPr id="0" name=""/>
        <dsp:cNvSpPr/>
      </dsp:nvSpPr>
      <dsp:spPr>
        <a:xfrm>
          <a:off x="4481230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КФХ-3</a:t>
          </a:r>
        </a:p>
      </dsp:txBody>
      <dsp:txXfrm>
        <a:off x="4503975" y="1810129"/>
        <a:ext cx="1507648" cy="731079"/>
      </dsp:txXfrm>
    </dsp:sp>
    <dsp:sp modelId="{3BE320B0-8154-43AD-A026-DDD5DC7C00A7}">
      <dsp:nvSpPr>
        <dsp:cNvPr id="0" name=""/>
        <dsp:cNvSpPr/>
      </dsp:nvSpPr>
      <dsp:spPr>
        <a:xfrm>
          <a:off x="6034369" y="2159606"/>
          <a:ext cx="6212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21255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329465" y="2160137"/>
        <a:ext cx="31062" cy="31062"/>
      </dsp:txXfrm>
    </dsp:sp>
    <dsp:sp modelId="{6E36D7FE-E9C2-41F4-A650-8F937FE09AC6}">
      <dsp:nvSpPr>
        <dsp:cNvPr id="0" name=""/>
        <dsp:cNvSpPr/>
      </dsp:nvSpPr>
      <dsp:spPr>
        <a:xfrm>
          <a:off x="6655624" y="1787384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Грант</a:t>
          </a:r>
        </a:p>
      </dsp:txBody>
      <dsp:txXfrm>
        <a:off x="6678369" y="1810129"/>
        <a:ext cx="1507648" cy="731079"/>
      </dsp:txXfrm>
    </dsp:sp>
    <dsp:sp modelId="{9B393B18-6AC3-42A4-93F7-9561355893B6}">
      <dsp:nvSpPr>
        <dsp:cNvPr id="0" name=""/>
        <dsp:cNvSpPr/>
      </dsp:nvSpPr>
      <dsp:spPr>
        <a:xfrm rot="3310531">
          <a:off x="3626657" y="2606134"/>
          <a:ext cx="10878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7890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43405" y="2594999"/>
        <a:ext cx="54394" cy="54394"/>
      </dsp:txXfrm>
    </dsp:sp>
    <dsp:sp modelId="{2D2F8CC1-61C3-4306-8CAC-B6405E6F7620}">
      <dsp:nvSpPr>
        <dsp:cNvPr id="0" name=""/>
        <dsp:cNvSpPr/>
      </dsp:nvSpPr>
      <dsp:spPr>
        <a:xfrm>
          <a:off x="4481230" y="2680439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КФХ-4</a:t>
          </a:r>
        </a:p>
      </dsp:txBody>
      <dsp:txXfrm>
        <a:off x="4503975" y="2703184"/>
        <a:ext cx="1507648" cy="731079"/>
      </dsp:txXfrm>
    </dsp:sp>
    <dsp:sp modelId="{27D973B0-E7D3-424D-BC06-38FA5C055A22}">
      <dsp:nvSpPr>
        <dsp:cNvPr id="0" name=""/>
        <dsp:cNvSpPr/>
      </dsp:nvSpPr>
      <dsp:spPr>
        <a:xfrm rot="4249260">
          <a:off x="3225067" y="3052661"/>
          <a:ext cx="18910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91069" y="16062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23326" y="3021447"/>
        <a:ext cx="94553" cy="94553"/>
      </dsp:txXfrm>
    </dsp:sp>
    <dsp:sp modelId="{85E02384-BC99-43BD-9F9C-796F94AC7745}">
      <dsp:nvSpPr>
        <dsp:cNvPr id="0" name=""/>
        <dsp:cNvSpPr/>
      </dsp:nvSpPr>
      <dsp:spPr>
        <a:xfrm>
          <a:off x="4481230" y="3573493"/>
          <a:ext cx="1553138" cy="776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КФХ-5</a:t>
          </a:r>
        </a:p>
      </dsp:txBody>
      <dsp:txXfrm>
        <a:off x="4503975" y="3596238"/>
        <a:ext cx="1507648" cy="731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1384-2A0E-4EBA-97B2-3E1FA2E77C76}">
      <dsp:nvSpPr>
        <dsp:cNvPr id="0" name=""/>
        <dsp:cNvSpPr/>
      </dsp:nvSpPr>
      <dsp:spPr>
        <a:xfrm>
          <a:off x="365" y="1455463"/>
          <a:ext cx="1040460" cy="124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Заявитель</a:t>
          </a:r>
        </a:p>
      </dsp:txBody>
      <dsp:txXfrm>
        <a:off x="365" y="1455463"/>
        <a:ext cx="1040460" cy="833273"/>
      </dsp:txXfrm>
    </dsp:sp>
    <dsp:sp modelId="{DB0875AB-C9AD-42E6-A8D0-ED389A5CDB5C}">
      <dsp:nvSpPr>
        <dsp:cNvPr id="0" name=""/>
        <dsp:cNvSpPr/>
      </dsp:nvSpPr>
      <dsp:spPr>
        <a:xfrm>
          <a:off x="213472" y="2521343"/>
          <a:ext cx="1040460" cy="48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Проект (бизнес-план)</a:t>
          </a:r>
        </a:p>
      </dsp:txBody>
      <dsp:txXfrm>
        <a:off x="227812" y="2535683"/>
        <a:ext cx="1011780" cy="460920"/>
      </dsp:txXfrm>
    </dsp:sp>
    <dsp:sp modelId="{BCFDFC42-CE2D-4464-81F3-DBB68A76CA97}">
      <dsp:nvSpPr>
        <dsp:cNvPr id="0" name=""/>
        <dsp:cNvSpPr/>
      </dsp:nvSpPr>
      <dsp:spPr>
        <a:xfrm>
          <a:off x="1198556" y="1742577"/>
          <a:ext cx="334387" cy="25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198556" y="1794386"/>
        <a:ext cx="256674" cy="155426"/>
      </dsp:txXfrm>
    </dsp:sp>
    <dsp:sp modelId="{3A0080BB-12D0-4362-8D9C-D1B8FE4EB06D}">
      <dsp:nvSpPr>
        <dsp:cNvPr id="0" name=""/>
        <dsp:cNvSpPr/>
      </dsp:nvSpPr>
      <dsp:spPr>
        <a:xfrm>
          <a:off x="1671746" y="1455463"/>
          <a:ext cx="1593631" cy="124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Уполномоченный орган субъекта РФ</a:t>
          </a:r>
        </a:p>
      </dsp:txBody>
      <dsp:txXfrm>
        <a:off x="1671746" y="1455463"/>
        <a:ext cx="1593631" cy="833273"/>
      </dsp:txXfrm>
    </dsp:sp>
    <dsp:sp modelId="{1690C291-2118-4F4D-B818-D43867EC2C97}">
      <dsp:nvSpPr>
        <dsp:cNvPr id="0" name=""/>
        <dsp:cNvSpPr/>
      </dsp:nvSpPr>
      <dsp:spPr>
        <a:xfrm>
          <a:off x="2161438" y="2521343"/>
          <a:ext cx="1040460" cy="48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Первичный отбор проектов</a:t>
          </a:r>
        </a:p>
      </dsp:txBody>
      <dsp:txXfrm>
        <a:off x="2175778" y="2535683"/>
        <a:ext cx="1011780" cy="460920"/>
      </dsp:txXfrm>
    </dsp:sp>
    <dsp:sp modelId="{513ED7C6-30E9-41B6-98AE-771D0809511C}">
      <dsp:nvSpPr>
        <dsp:cNvPr id="0" name=""/>
        <dsp:cNvSpPr/>
      </dsp:nvSpPr>
      <dsp:spPr>
        <a:xfrm>
          <a:off x="3369831" y="1742577"/>
          <a:ext cx="221441" cy="259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369831" y="1794386"/>
        <a:ext cx="155009" cy="155426"/>
      </dsp:txXfrm>
    </dsp:sp>
    <dsp:sp modelId="{FB754851-D704-4617-8148-6DB5A0196C2E}">
      <dsp:nvSpPr>
        <dsp:cNvPr id="0" name=""/>
        <dsp:cNvSpPr/>
      </dsp:nvSpPr>
      <dsp:spPr>
        <a:xfrm>
          <a:off x="3683192" y="1455463"/>
          <a:ext cx="1040460" cy="124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МСХ РФ</a:t>
          </a:r>
        </a:p>
      </dsp:txBody>
      <dsp:txXfrm>
        <a:off x="3683192" y="1455463"/>
        <a:ext cx="1040460" cy="833273"/>
      </dsp:txXfrm>
    </dsp:sp>
    <dsp:sp modelId="{BF43BF5D-5E9E-4FDC-8F1E-1C0E4B025242}">
      <dsp:nvSpPr>
        <dsp:cNvPr id="0" name=""/>
        <dsp:cNvSpPr/>
      </dsp:nvSpPr>
      <dsp:spPr>
        <a:xfrm>
          <a:off x="3896298" y="2521343"/>
          <a:ext cx="1040460" cy="48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/>
            <a:t>Окончательное определение победителей</a:t>
          </a:r>
        </a:p>
      </dsp:txBody>
      <dsp:txXfrm>
        <a:off x="3910638" y="2535683"/>
        <a:ext cx="1011780" cy="460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7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0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7397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5EB78-D2F6-4E3E-BD49-2AE2DC623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094" y="750667"/>
            <a:ext cx="5602705" cy="2678333"/>
          </a:xfrm>
        </p:spPr>
        <p:txBody>
          <a:bodyPr anchor="b">
            <a:normAutofit/>
          </a:bodyPr>
          <a:lstStyle/>
          <a:p>
            <a:pPr algn="ctr"/>
            <a:r>
              <a:rPr lang="ru-RU" sz="3800" dirty="0"/>
              <a:t>Государственная поддержка крестьянских (фермерских) хозяйств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774EC-765D-4562-8D52-63B7F4BC8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094" y="3572613"/>
            <a:ext cx="5602705" cy="850411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Организационные</a:t>
            </a:r>
            <a:r>
              <a:rPr lang="en-US" sz="1600" dirty="0"/>
              <a:t> </a:t>
            </a:r>
            <a:r>
              <a:rPr lang="en-US" sz="1600" dirty="0" err="1"/>
              <a:t>основы</a:t>
            </a:r>
            <a:r>
              <a:rPr lang="en-US" sz="1600" dirty="0"/>
              <a:t> </a:t>
            </a:r>
            <a:r>
              <a:rPr lang="en-US" sz="1600" dirty="0" err="1"/>
              <a:t>кфх</a:t>
            </a:r>
            <a:endParaRPr lang="en-US" sz="1600" dirty="0"/>
          </a:p>
          <a:p>
            <a:pPr algn="ctr">
              <a:lnSpc>
                <a:spcPct val="90000"/>
              </a:lnSpc>
            </a:pPr>
            <a:r>
              <a:rPr lang="en-US" sz="1600" dirty="0"/>
              <a:t>202</a:t>
            </a:r>
            <a:r>
              <a:rPr lang="ru-RU" sz="1600" dirty="0"/>
              <a:t>2</a:t>
            </a:r>
          </a:p>
        </p:txBody>
      </p:sp>
      <p:pic>
        <p:nvPicPr>
          <p:cNvPr id="15" name="Picture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EC46B2F-C206-42E1-B3C6-962DE0E53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264" y="3072876"/>
            <a:ext cx="4410736" cy="29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CDBC52-9DB3-4962-ABD1-F92FC8C6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Плановые показатели (новое понятие Госпрограммы)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5BDB8F-C352-4569-9596-71ADDE53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Производственные и экономические показатели, включаемые в проект грантополучателя, в том числе количество новых постоянных рабочих мест и работников, зарегистрированных в Пенсионном фонде Российской Федерации, объем производства и реализации сельскохозяйственной продукции, выраженный в натуральных и денежных показателях...</a:t>
            </a:r>
          </a:p>
          <a:p>
            <a:pPr marL="0" indent="0">
              <a:buNone/>
            </a:pPr>
            <a:r>
              <a:rPr lang="ru-RU" dirty="0"/>
              <a:t>Плановые показатели включаются в соглашение с грантодателем, их исполнение контролируется.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226888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рава, скала, овца, каменистый&#10;&#10;Автоматически созданное описание">
            <a:extLst>
              <a:ext uri="{FF2B5EF4-FFF2-40B4-BE49-F238E27FC236}">
                <a16:creationId xmlns:a16="http://schemas.microsoft.com/office/drawing/2014/main" id="{FD64D976-98F8-42DA-B079-A4A110C69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-1" b="1138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45C56-A875-449C-932F-1D4087ADEF1C}"/>
              </a:ext>
            </a:extLst>
          </p:cNvPr>
          <p:cNvSpPr txBox="1"/>
          <p:nvPr/>
        </p:nvSpPr>
        <p:spPr>
          <a:xfrm>
            <a:off x="8258629" y="3666683"/>
            <a:ext cx="3933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Приложение 6 к Госпрограмме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225144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C7BA20D-F981-4403-8179-DE0873AB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13" y="365125"/>
            <a:ext cx="7189787" cy="1325563"/>
          </a:xfrm>
        </p:spPr>
        <p:txBody>
          <a:bodyPr/>
          <a:lstStyle/>
          <a:p>
            <a:pPr algn="r" eaLnBrk="1" hangingPunct="1"/>
            <a:r>
              <a:rPr lang="ru-RU" altLang="ru-RU"/>
              <a:t>«Агростартап - А» - проект создания и развития КФХ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8BB0-F878-4571-9726-9D54555F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Может заявляться КФХ (или ИП – главой КФХ), зарегистрированным в текущем году или гражданином РФ с обязательством зарегистрировать КФХ (или ИП) в течение 30 дней после победы на конкурсе;</a:t>
            </a:r>
          </a:p>
          <a:p>
            <a:pPr>
              <a:defRPr/>
            </a:pPr>
            <a:r>
              <a:rPr lang="ru-RU" dirty="0"/>
              <a:t>Средства гранта расходуются на развитие КФХ по направлениям, не возмещаемым в рамках иных направлений государственной поддержки  (Установлено Приказом МСХ РФ № 128 от 12.03.2021 г.);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Условия предоставления гранта и направления расходования устанавливаются МСХ РФ;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Срок использования – 18 месяцев (в случае наступления обстоятельств непреодолимой силы может быть продлён на срок не более 6 месяцев);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Максимальный размер гранта – 3 млн. руб. (при специализации на разведении КРС мясного или молочного направления – 5 млн. руб.), максимальная доля гранта в составе затрат – 90 %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19F3D71-838A-41C3-B23A-99F57799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88" y="365125"/>
            <a:ext cx="8723312" cy="132556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altLang="ru-RU"/>
              <a:t>«Агростартап - Б» - проект создания и развития КФХ – </a:t>
            </a:r>
            <a:r>
              <a:rPr lang="ru-RU" altLang="ru-RU">
                <a:solidFill>
                  <a:srgbClr val="00B050"/>
                </a:solidFill>
              </a:rPr>
              <a:t>члена СПоК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9F84-A68C-4DE6-B6DE-BC2E3096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964594" cy="416052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600" dirty="0"/>
              <a:t>Может заявляться КФХ (или ИП – главой КФХ), зарегистрированным в текущем году или гражданином РФ с обязательством зарегистрировать КФХ (или ИП) в течение 30 дней после победы на конкурсе;</a:t>
            </a:r>
          </a:p>
          <a:p>
            <a:pPr>
              <a:defRPr/>
            </a:pPr>
            <a:r>
              <a:rPr lang="ru-RU" sz="1600" dirty="0"/>
              <a:t>Средства гранта расходуются на развитие КФХ по направлениям, не возмещаемым в рамках иных направлений государственной поддержки (Установлено Приказом МСХ РФ № 128 от 12.03.2021 г.);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/>
              <a:t>Условия предоставления гранта и направления расходования устанавливаются МСХ РФ;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/>
              <a:t>Срок использования – 18 месяцев (в случае наступления обстоятельств непреодолимой силы может быть продлён на срок не более 6 месяцев);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/>
              <a:t>При сумме гранта до 2 млн. руб. обязан создать не менее 1 рабочего места, при сумме свыше 2 млн. руб. – не менее 2 рабочих мест;</a:t>
            </a:r>
          </a:p>
          <a:p>
            <a:pPr>
              <a:defRPr/>
            </a:pPr>
            <a:r>
              <a:rPr lang="ru-RU" sz="1600" dirty="0">
                <a:solidFill>
                  <a:srgbClr val="00B050"/>
                </a:solidFill>
              </a:rPr>
              <a:t>Максимальный размер гранта – 4 млн. руб. (при специализации на разведении КРС мясного или молочного направления – 6 млн. руб.), максимальная доля гранта в составе затрат – 90 %;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00B050"/>
                </a:solidFill>
              </a:rPr>
              <a:t>Вложение в неделимый фонд </a:t>
            </a:r>
            <a:r>
              <a:rPr lang="ru-RU" sz="1600" dirty="0" err="1">
                <a:solidFill>
                  <a:srgbClr val="00B050"/>
                </a:solidFill>
              </a:rPr>
              <a:t>СПоК</a:t>
            </a:r>
            <a:r>
              <a:rPr lang="ru-RU" sz="1600" dirty="0">
                <a:solidFill>
                  <a:srgbClr val="00B050"/>
                </a:solidFill>
              </a:rPr>
              <a:t> – от 25 до 50 процентов средств гранта;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00B050"/>
                </a:solidFill>
              </a:rPr>
              <a:t>Особенности порядка формирования и использования неделимого фонда </a:t>
            </a:r>
            <a:r>
              <a:rPr lang="ru-RU" sz="1600" dirty="0" err="1">
                <a:solidFill>
                  <a:srgbClr val="00B050"/>
                </a:solidFill>
              </a:rPr>
              <a:t>СПоК</a:t>
            </a:r>
            <a:r>
              <a:rPr lang="ru-RU" sz="1600" dirty="0">
                <a:solidFill>
                  <a:srgbClr val="00B050"/>
                </a:solidFill>
              </a:rPr>
              <a:t> устанавливаются МСХ РФ.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F377A-79B2-4669-AE9B-115DE93D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Реализация меры поддержки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49A59A-7306-4F27-9E7B-73E5F2DEEA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42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5F97F8C-3290-4740-8028-BCFC4AB1E9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r="1778" b="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1CE6B0C8-9903-4CC2-83FC-3493896E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sz="4000" dirty="0" err="1">
                <a:solidFill>
                  <a:srgbClr val="000000"/>
                </a:solidFill>
              </a:rPr>
              <a:t>Пример</a:t>
            </a:r>
            <a:r>
              <a:rPr lang="ru-RU" altLang="ru-RU" sz="4000" dirty="0">
                <a:solidFill>
                  <a:srgbClr val="000000"/>
                </a:solidFill>
              </a:rPr>
              <a:t> 1</a:t>
            </a:r>
            <a:endParaRPr lang="en-US" altLang="ru-RU" sz="4000" dirty="0">
              <a:solidFill>
                <a:srgbClr val="000000"/>
              </a:solidFill>
            </a:endParaRP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10B4E42F-6495-47D8-920E-47208E492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3771" y="4551037"/>
            <a:ext cx="8868229" cy="230695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eaLnBrk="1" hangingPunct="1"/>
            <a:r>
              <a:rPr lang="en-US" altLang="ru-RU" sz="2400" dirty="0" err="1">
                <a:solidFill>
                  <a:srgbClr val="000000"/>
                </a:solidFill>
              </a:rPr>
              <a:t>Гранты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запрашивают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будущие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фермеры</a:t>
            </a:r>
            <a:r>
              <a:rPr lang="en-US" altLang="ru-RU" sz="2400" dirty="0">
                <a:solidFill>
                  <a:srgbClr val="000000"/>
                </a:solidFill>
              </a:rPr>
              <a:t> – </a:t>
            </a:r>
            <a:r>
              <a:rPr lang="en-US" altLang="ru-RU" sz="2400" dirty="0" err="1">
                <a:solidFill>
                  <a:srgbClr val="000000"/>
                </a:solidFill>
              </a:rPr>
              <a:t>овощеводы</a:t>
            </a:r>
            <a:r>
              <a:rPr lang="en-US" altLang="ru-RU" sz="2400" dirty="0">
                <a:solidFill>
                  <a:srgbClr val="000000"/>
                </a:solidFill>
              </a:rPr>
              <a:t>,</a:t>
            </a:r>
          </a:p>
          <a:p>
            <a:pPr eaLnBrk="1" hangingPunct="1"/>
            <a:r>
              <a:rPr lang="en-US" altLang="ru-RU" sz="2400" dirty="0">
                <a:solidFill>
                  <a:srgbClr val="000000"/>
                </a:solidFill>
              </a:rPr>
              <a:t>«</a:t>
            </a:r>
            <a:r>
              <a:rPr lang="en-US" altLang="ru-RU" sz="2400" dirty="0" err="1">
                <a:solidFill>
                  <a:srgbClr val="000000"/>
                </a:solidFill>
              </a:rPr>
              <a:t>Собственная</a:t>
            </a:r>
            <a:r>
              <a:rPr lang="en-US" altLang="ru-RU" sz="2400" dirty="0">
                <a:solidFill>
                  <a:srgbClr val="000000"/>
                </a:solidFill>
              </a:rPr>
              <a:t>» </a:t>
            </a:r>
            <a:r>
              <a:rPr lang="en-US" altLang="ru-RU" sz="2400" dirty="0" err="1">
                <a:solidFill>
                  <a:srgbClr val="000000"/>
                </a:solidFill>
              </a:rPr>
              <a:t>часть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гранта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используется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на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покупку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земли</a:t>
            </a:r>
            <a:r>
              <a:rPr lang="en-US" altLang="ru-RU" sz="2400" dirty="0">
                <a:solidFill>
                  <a:srgbClr val="000000"/>
                </a:solidFill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</a:rPr>
              <a:t>сельхозтехники</a:t>
            </a:r>
            <a:endParaRPr lang="en-US" altLang="ru-RU" sz="24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ru-RU" sz="2400" dirty="0" err="1">
                <a:solidFill>
                  <a:srgbClr val="000000"/>
                </a:solidFill>
              </a:rPr>
              <a:t>Часть</a:t>
            </a:r>
            <a:r>
              <a:rPr lang="en-US" altLang="ru-RU" sz="2400" dirty="0">
                <a:solidFill>
                  <a:srgbClr val="000000"/>
                </a:solidFill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</a:rPr>
              <a:t>вносимая</a:t>
            </a:r>
            <a:r>
              <a:rPr lang="en-US" altLang="ru-RU" sz="2400" dirty="0">
                <a:solidFill>
                  <a:srgbClr val="000000"/>
                </a:solidFill>
              </a:rPr>
              <a:t> в </a:t>
            </a:r>
            <a:r>
              <a:rPr lang="en-US" altLang="ru-RU" sz="2400" dirty="0" err="1">
                <a:solidFill>
                  <a:srgbClr val="000000"/>
                </a:solidFill>
              </a:rPr>
              <a:t>неделимый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фонд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кооператива</a:t>
            </a:r>
            <a:r>
              <a:rPr lang="en-US" altLang="ru-RU" sz="2400" dirty="0">
                <a:solidFill>
                  <a:srgbClr val="000000"/>
                </a:solidFill>
              </a:rPr>
              <a:t>, </a:t>
            </a:r>
            <a:r>
              <a:rPr lang="en-US" altLang="ru-RU" sz="2400" dirty="0" err="1">
                <a:solidFill>
                  <a:srgbClr val="000000"/>
                </a:solidFill>
              </a:rPr>
              <a:t>используется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на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оборудование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dirty="0" err="1">
                <a:solidFill>
                  <a:srgbClr val="000000"/>
                </a:solidFill>
              </a:rPr>
              <a:t>овощехранилища</a:t>
            </a:r>
            <a:endParaRPr lang="en-US" alt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Изображение выглядит как трава, внешний, небо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4E7390F7-C752-45C3-BD9F-043025291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9804"/>
          <a:stretch/>
        </p:blipFill>
        <p:spPr>
          <a:xfrm>
            <a:off x="-1" y="98485"/>
            <a:ext cx="12192000" cy="6857990"/>
          </a:xfrm>
          <a:prstGeom prst="rect">
            <a:avLst/>
          </a:prstGeo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18397DF2-0B6E-4C80-9174-E417D6D6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ru-RU" sz="3600" dirty="0" err="1">
                <a:solidFill>
                  <a:schemeClr val="bg1"/>
                </a:solidFill>
              </a:rPr>
              <a:t>Пример</a:t>
            </a:r>
            <a:r>
              <a:rPr lang="en-US" altLang="ru-RU" sz="360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7414B205-D3EF-41BB-B981-C4DBE6916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altLang="ru-RU" sz="1800" dirty="0" err="1">
                <a:solidFill>
                  <a:schemeClr val="bg1"/>
                </a:solidFill>
              </a:rPr>
              <a:t>Гранты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запрашивают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будущие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фермеры</a:t>
            </a:r>
            <a:r>
              <a:rPr lang="en-US" altLang="ru-RU" sz="1800" dirty="0">
                <a:solidFill>
                  <a:schemeClr val="bg1"/>
                </a:solidFill>
              </a:rPr>
              <a:t> – </a:t>
            </a:r>
            <a:r>
              <a:rPr lang="en-US" altLang="ru-RU" sz="1800" dirty="0" err="1">
                <a:solidFill>
                  <a:schemeClr val="bg1"/>
                </a:solidFill>
              </a:rPr>
              <a:t>животноводы</a:t>
            </a:r>
            <a:r>
              <a:rPr lang="en-US" altLang="ru-RU" sz="1800" dirty="0">
                <a:solidFill>
                  <a:schemeClr val="bg1"/>
                </a:solidFill>
              </a:rPr>
              <a:t>,</a:t>
            </a:r>
          </a:p>
          <a:p>
            <a:r>
              <a:rPr lang="en-US" altLang="ru-RU" sz="1800" dirty="0">
                <a:solidFill>
                  <a:schemeClr val="bg1"/>
                </a:solidFill>
              </a:rPr>
              <a:t>«</a:t>
            </a:r>
            <a:r>
              <a:rPr lang="en-US" altLang="ru-RU" sz="1800" dirty="0" err="1">
                <a:solidFill>
                  <a:schemeClr val="bg1"/>
                </a:solidFill>
              </a:rPr>
              <a:t>Собственная</a:t>
            </a:r>
            <a:r>
              <a:rPr lang="en-US" altLang="ru-RU" sz="1800" dirty="0">
                <a:solidFill>
                  <a:schemeClr val="bg1"/>
                </a:solidFill>
              </a:rPr>
              <a:t>» </a:t>
            </a:r>
            <a:r>
              <a:rPr lang="en-US" altLang="ru-RU" sz="1800" dirty="0" err="1">
                <a:solidFill>
                  <a:schemeClr val="bg1"/>
                </a:solidFill>
              </a:rPr>
              <a:t>часть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гранта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используется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на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покупку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земли</a:t>
            </a:r>
            <a:r>
              <a:rPr lang="en-US" altLang="ru-RU" sz="1800" dirty="0">
                <a:solidFill>
                  <a:schemeClr val="bg1"/>
                </a:solidFill>
              </a:rPr>
              <a:t>, </a:t>
            </a:r>
            <a:r>
              <a:rPr lang="en-US" altLang="ru-RU" sz="1800" dirty="0" err="1">
                <a:solidFill>
                  <a:schemeClr val="bg1"/>
                </a:solidFill>
              </a:rPr>
              <a:t>молодняка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сельскохозяйственных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животных</a:t>
            </a:r>
            <a:endParaRPr lang="en-US" altLang="ru-RU" sz="1800" dirty="0">
              <a:solidFill>
                <a:schemeClr val="bg1"/>
              </a:solidFill>
            </a:endParaRPr>
          </a:p>
          <a:p>
            <a:r>
              <a:rPr lang="en-US" altLang="ru-RU" sz="1800" dirty="0" err="1">
                <a:solidFill>
                  <a:schemeClr val="bg1"/>
                </a:solidFill>
              </a:rPr>
              <a:t>Часть</a:t>
            </a:r>
            <a:r>
              <a:rPr lang="en-US" altLang="ru-RU" sz="1800" dirty="0">
                <a:solidFill>
                  <a:schemeClr val="bg1"/>
                </a:solidFill>
              </a:rPr>
              <a:t>, </a:t>
            </a:r>
            <a:r>
              <a:rPr lang="en-US" altLang="ru-RU" sz="1800" dirty="0" err="1">
                <a:solidFill>
                  <a:schemeClr val="bg1"/>
                </a:solidFill>
              </a:rPr>
              <a:t>вносимая</a:t>
            </a:r>
            <a:r>
              <a:rPr lang="en-US" altLang="ru-RU" sz="1800" dirty="0">
                <a:solidFill>
                  <a:schemeClr val="bg1"/>
                </a:solidFill>
              </a:rPr>
              <a:t> в </a:t>
            </a:r>
            <a:r>
              <a:rPr lang="en-US" altLang="ru-RU" sz="1800" dirty="0" err="1">
                <a:solidFill>
                  <a:schemeClr val="bg1"/>
                </a:solidFill>
              </a:rPr>
              <a:t>неделимый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фонд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кооператива</a:t>
            </a:r>
            <a:r>
              <a:rPr lang="en-US" altLang="ru-RU" sz="1800" dirty="0">
                <a:solidFill>
                  <a:schemeClr val="bg1"/>
                </a:solidFill>
              </a:rPr>
              <a:t>, </a:t>
            </a:r>
            <a:r>
              <a:rPr lang="en-US" altLang="ru-RU" sz="1800" dirty="0" err="1">
                <a:solidFill>
                  <a:schemeClr val="bg1"/>
                </a:solidFill>
              </a:rPr>
              <a:t>используется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на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покупку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техники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для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заготовки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en-US" altLang="ru-RU" sz="1800" dirty="0" err="1">
                <a:solidFill>
                  <a:schemeClr val="bg1"/>
                </a:solidFill>
              </a:rPr>
              <a:t>кормов</a:t>
            </a:r>
            <a:endParaRPr lang="en-US" alt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9144EF4-B75C-47C2-AAB9-C02E4D53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dirty="0"/>
              <a:t>За счёт неделимого фонда оборудуется овощехранилище на сумму 10 млн. руб.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4F8B4A0-79F7-462F-83F9-8D9EBE521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05546"/>
              </p:ext>
            </p:extLst>
          </p:nvPr>
        </p:nvGraphicFramePr>
        <p:xfrm>
          <a:off x="838200" y="1825625"/>
          <a:ext cx="10515598" cy="422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94">
                  <a:extLst>
                    <a:ext uri="{9D8B030D-6E8A-4147-A177-3AD203B41FA5}">
                      <a16:colId xmlns:a16="http://schemas.microsoft.com/office/drawing/2014/main" val="2584565392"/>
                    </a:ext>
                  </a:extLst>
                </a:gridCol>
                <a:gridCol w="188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Участник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Площадь земли под овощами, га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Доля участия в деятельности </a:t>
                      </a:r>
                      <a:r>
                        <a:rPr lang="ru-RU" sz="1800" dirty="0" err="1"/>
                        <a:t>СПоК</a:t>
                      </a:r>
                      <a:endParaRPr lang="ru-RU" sz="18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Начислен взнос в неделимый фонд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т.ч. за счёт гранта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т.ч. за счёт собственных средств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КФХ-1 («</a:t>
                      </a:r>
                      <a:r>
                        <a:rPr lang="ru-RU" sz="1800" dirty="0" err="1"/>
                        <a:t>Агростартап</a:t>
                      </a:r>
                      <a:r>
                        <a:rPr lang="ru-RU" sz="1800" dirty="0"/>
                        <a:t>»)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КФХ-2 («</a:t>
                      </a:r>
                      <a:r>
                        <a:rPr lang="ru-RU" sz="1800" dirty="0" err="1"/>
                        <a:t>Агростартап</a:t>
                      </a:r>
                      <a:r>
                        <a:rPr lang="ru-RU" sz="1800" dirty="0"/>
                        <a:t>»)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0,2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КФХ-3 («</a:t>
                      </a:r>
                      <a:r>
                        <a:rPr lang="ru-RU" sz="1800" dirty="0" err="1"/>
                        <a:t>Агростартап</a:t>
                      </a:r>
                      <a:r>
                        <a:rPr lang="ru-RU" sz="1800" dirty="0"/>
                        <a:t>»)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0,1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КФХ-5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ВСЕГО: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10,0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10,0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>
            <a:extLst>
              <a:ext uri="{FF2B5EF4-FFF2-40B4-BE49-F238E27FC236}">
                <a16:creationId xmlns:a16="http://schemas.microsoft.com/office/drawing/2014/main" id="{DF49F0FA-3842-438C-BFF2-32A528D2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Процедура и документы для получения кооперативом взносов в неделимый фонд</a:t>
            </a:r>
          </a:p>
        </p:txBody>
      </p:sp>
      <p:sp>
        <p:nvSpPr>
          <p:cNvPr id="10243" name="Объект 5">
            <a:extLst>
              <a:ext uri="{FF2B5EF4-FFF2-40B4-BE49-F238E27FC236}">
                <a16:creationId xmlns:a16="http://schemas.microsoft.com/office/drawing/2014/main" id="{AC730083-1E99-4016-BC01-7DD57F325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dirty="0"/>
              <a:t>Отражение в Уставе (с возможным уточнением во внутренних положениях) вида и назначения неделимого фонда (например, «Фонда оборудования овощехранилища»),</a:t>
            </a:r>
          </a:p>
          <a:p>
            <a:r>
              <a:rPr lang="ru-RU" altLang="ru-RU" dirty="0"/>
              <a:t>Принятие общим собранием решения о величине формируемого неделимого фонда и размере взносов членов в зависимости от хозяйственного участия в деятельности кооператива,</a:t>
            </a:r>
          </a:p>
          <a:p>
            <a:r>
              <a:rPr lang="ru-RU" altLang="ru-RU" dirty="0"/>
              <a:t>Получение целевых взносов от членов кооператива,</a:t>
            </a:r>
          </a:p>
          <a:p>
            <a:r>
              <a:rPr lang="ru-RU" altLang="ru-RU" dirty="0"/>
              <a:t>Отражение поступивших взносов в учёте (целевое финансирование),</a:t>
            </a:r>
          </a:p>
          <a:p>
            <a:r>
              <a:rPr lang="ru-RU" altLang="ru-RU" dirty="0"/>
              <a:t>Приобретение и монтаж необходимого имущества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29823-C7B2-46DA-8C76-AC03D339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Типичные ошибки при увеличении гранта «</a:t>
            </a:r>
            <a:r>
              <a:rPr lang="ru-RU" dirty="0" err="1"/>
              <a:t>Агростартап</a:t>
            </a:r>
            <a:r>
              <a:rPr lang="ru-RU" dirty="0"/>
              <a:t>» на взнос в неделимый фонд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6D267-7792-40DE-8886-88BFB06F4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943"/>
            <a:ext cx="10515600" cy="4160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Оценивается членство заявителя в </a:t>
            </a:r>
            <a:r>
              <a:rPr lang="ru-RU" dirty="0" err="1"/>
              <a:t>СПоК</a:t>
            </a:r>
            <a:r>
              <a:rPr lang="ru-RU" dirty="0"/>
              <a:t> «как таковое» – без привязки к тому, какую функцию заявитель делегировал кооперативу, есть ли экономический смысл участия в кооперативе,</a:t>
            </a:r>
          </a:p>
          <a:p>
            <a:r>
              <a:rPr lang="ru-RU" dirty="0"/>
              <a:t>Не сопоставляются между собой специализация заявителя и предмет деятельности кооператива,</a:t>
            </a:r>
          </a:p>
          <a:p>
            <a:r>
              <a:rPr lang="ru-RU" dirty="0"/>
              <a:t>Не подвергается анализу сущность создаваемого в кооперативе неделимого фонда: Все ли члены адекватно в нём участвуют (а не только заявитель)? Все ли члены будут пользоваться приобретённым на средства неделимого фонда имуществом? Нет ли различных условий для получателей и не-получателей гранта «</a:t>
            </a:r>
            <a:r>
              <a:rPr lang="ru-RU" dirty="0" err="1"/>
              <a:t>Агростартап</a:t>
            </a:r>
            <a:r>
              <a:rPr lang="ru-RU" dirty="0"/>
              <a:t>».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5EEA2-6B44-4F12-92EC-9033E3F91FC2}"/>
              </a:ext>
            </a:extLst>
          </p:cNvPr>
          <p:cNvSpPr txBox="1"/>
          <p:nvPr/>
        </p:nvSpPr>
        <p:spPr>
          <a:xfrm>
            <a:off x="225083" y="5569545"/>
            <a:ext cx="1174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Вывод: кооператив в технологию гранта «</a:t>
            </a:r>
            <a:r>
              <a:rPr lang="ru-RU" dirty="0" err="1">
                <a:solidFill>
                  <a:srgbClr val="FF0000"/>
                </a:solidFill>
              </a:rPr>
              <a:t>Агростартап</a:t>
            </a:r>
            <a:r>
              <a:rPr lang="ru-RU" dirty="0">
                <a:solidFill>
                  <a:srgbClr val="FF0000"/>
                </a:solidFill>
              </a:rPr>
              <a:t>» включён не для максимизации сумм бюджетных грантов, а для создания постоянно действующей системы некоммерческого обслуживания всех своих членов (получавших и не получавших гранты «</a:t>
            </a:r>
            <a:r>
              <a:rPr lang="ru-RU" dirty="0" err="1">
                <a:solidFill>
                  <a:srgbClr val="FF0000"/>
                </a:solidFill>
              </a:rPr>
              <a:t>Агростартап</a:t>
            </a:r>
            <a:r>
              <a:rPr lang="ru-RU" dirty="0">
                <a:solidFill>
                  <a:srgbClr val="FF0000"/>
                </a:solidFill>
              </a:rPr>
              <a:t>») по предмету деятельности кооператива (сбыт, механизированные услуги и пр.)</a:t>
            </a:r>
          </a:p>
        </p:txBody>
      </p:sp>
    </p:spTree>
    <p:extLst>
      <p:ext uri="{BB962C8B-B14F-4D97-AF65-F5344CB8AC3E}">
        <p14:creationId xmlns:p14="http://schemas.microsoft.com/office/powerpoint/2010/main" val="402840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D02DA5-D1B9-4A07-8269-13E8BAA8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4100" dirty="0"/>
              <a:t>Подзаконные акты, регулирующие меры поддержки КФХ</a:t>
            </a:r>
            <a:endParaRPr lang="en-US" sz="41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A62DE0C-027D-401C-B9CF-29BE0AD6E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 err="1"/>
              <a:t>Постановление</a:t>
            </a:r>
            <a:r>
              <a:rPr lang="en-US" sz="1400" dirty="0"/>
              <a:t> </a:t>
            </a:r>
            <a:r>
              <a:rPr lang="en-US" sz="1400" dirty="0" err="1"/>
              <a:t>Правительства</a:t>
            </a:r>
            <a:r>
              <a:rPr lang="en-US" sz="1400" dirty="0"/>
              <a:t> РФ </a:t>
            </a:r>
            <a:r>
              <a:rPr lang="en-US" sz="1400" dirty="0" err="1"/>
              <a:t>от</a:t>
            </a:r>
            <a:r>
              <a:rPr lang="en-US" sz="1400" dirty="0"/>
              <a:t> 14.07.2012 г. № 717 «О </a:t>
            </a:r>
            <a:r>
              <a:rPr lang="en-US" sz="1400" dirty="0" err="1"/>
              <a:t>Государственной</a:t>
            </a:r>
            <a:r>
              <a:rPr lang="en-US" sz="1400" dirty="0"/>
              <a:t> </a:t>
            </a:r>
            <a:r>
              <a:rPr lang="en-US" sz="1400" dirty="0" err="1"/>
              <a:t>программе</a:t>
            </a:r>
            <a:r>
              <a:rPr lang="en-US" sz="1400" dirty="0"/>
              <a:t> </a:t>
            </a:r>
            <a:r>
              <a:rPr lang="en-US" sz="1400" dirty="0" err="1"/>
              <a:t>развития</a:t>
            </a:r>
            <a:r>
              <a:rPr lang="en-US" sz="1400" dirty="0"/>
              <a:t> </a:t>
            </a:r>
            <a:r>
              <a:rPr lang="en-US" sz="1400" dirty="0" err="1"/>
              <a:t>сельского</a:t>
            </a:r>
            <a:r>
              <a:rPr lang="en-US" sz="1400" dirty="0"/>
              <a:t> </a:t>
            </a:r>
            <a:r>
              <a:rPr lang="en-US" sz="1400" dirty="0" err="1"/>
              <a:t>хозяйства</a:t>
            </a:r>
            <a:r>
              <a:rPr lang="en-US" sz="1400" dirty="0"/>
              <a:t> и </a:t>
            </a:r>
            <a:r>
              <a:rPr lang="en-US" sz="1400" dirty="0" err="1"/>
              <a:t>регулирования</a:t>
            </a:r>
            <a:r>
              <a:rPr lang="en-US" sz="1400" dirty="0"/>
              <a:t> </a:t>
            </a:r>
            <a:r>
              <a:rPr lang="en-US" sz="1400" dirty="0" err="1"/>
              <a:t>рынков</a:t>
            </a:r>
            <a:r>
              <a:rPr lang="en-US" sz="1400" dirty="0"/>
              <a:t> </a:t>
            </a:r>
            <a:r>
              <a:rPr lang="en-US" sz="1400" dirty="0" err="1"/>
              <a:t>сельскохозяйственной</a:t>
            </a:r>
            <a:r>
              <a:rPr lang="en-US" sz="1400" dirty="0"/>
              <a:t> </a:t>
            </a:r>
            <a:r>
              <a:rPr lang="en-US" sz="1400" dirty="0" err="1"/>
              <a:t>продукции</a:t>
            </a:r>
            <a:r>
              <a:rPr lang="en-US" sz="1400" dirty="0"/>
              <a:t>, </a:t>
            </a:r>
            <a:r>
              <a:rPr lang="en-US" sz="1400" dirty="0" err="1"/>
              <a:t>сырья</a:t>
            </a:r>
            <a:r>
              <a:rPr lang="en-US" sz="1400" dirty="0"/>
              <a:t> и </a:t>
            </a:r>
            <a:r>
              <a:rPr lang="en-US" sz="1400" dirty="0" err="1"/>
              <a:t>продовольствия</a:t>
            </a:r>
            <a:r>
              <a:rPr lang="en-US" sz="1400" dirty="0"/>
              <a:t>»,</a:t>
            </a:r>
          </a:p>
          <a:p>
            <a:r>
              <a:rPr lang="en-US" sz="1400" dirty="0" err="1"/>
              <a:t>Приказ</a:t>
            </a:r>
            <a:r>
              <a:rPr lang="en-US" sz="1400" dirty="0"/>
              <a:t> </a:t>
            </a:r>
            <a:r>
              <a:rPr lang="en-US" sz="1400" dirty="0" err="1"/>
              <a:t>Минсельхоза</a:t>
            </a:r>
            <a:r>
              <a:rPr lang="en-US" sz="1400" dirty="0"/>
              <a:t> </a:t>
            </a:r>
            <a:r>
              <a:rPr lang="en-US" sz="1400" dirty="0" err="1"/>
              <a:t>Росси</a:t>
            </a:r>
            <a:r>
              <a:rPr lang="ru-RU" sz="1400"/>
              <a:t>и</a:t>
            </a:r>
            <a:r>
              <a:rPr lang="en-US" sz="140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ru-RU" sz="1400" dirty="0"/>
              <a:t>1</a:t>
            </a:r>
            <a:r>
              <a:rPr lang="en-US" sz="1400" dirty="0"/>
              <a:t>2.0</a:t>
            </a:r>
            <a:r>
              <a:rPr lang="ru-RU" sz="1400" dirty="0"/>
              <a:t>3</a:t>
            </a:r>
            <a:r>
              <a:rPr lang="en-US" sz="1400" dirty="0"/>
              <a:t>.202</a:t>
            </a:r>
            <a:r>
              <a:rPr lang="ru-RU" sz="1400" dirty="0"/>
              <a:t>1</a:t>
            </a:r>
            <a:r>
              <a:rPr lang="en-US" sz="1400" dirty="0"/>
              <a:t> г. № </a:t>
            </a:r>
            <a:r>
              <a:rPr lang="ru-RU" sz="1400" dirty="0"/>
              <a:t>1</a:t>
            </a:r>
            <a:r>
              <a:rPr lang="en-US" sz="1400" dirty="0"/>
              <a:t>2</a:t>
            </a:r>
            <a:r>
              <a:rPr lang="ru-RU" sz="1400" dirty="0"/>
              <a:t>8</a:t>
            </a:r>
            <a:r>
              <a:rPr lang="en-US" sz="1400" dirty="0"/>
              <a:t> «</a:t>
            </a:r>
            <a:r>
              <a:rPr lang="ru-RU" sz="1400" dirty="0"/>
              <a:t>Об утверждении перечней, форм документов, методики оценки эффективности использования субсидии, предусмотренных Правилами предоставления и распределения субсидий из федерального бюджета бюджетам субъектов Российской Федерации на создание системы поддержки фермеров и развитие сельской кооперации, приведенными в приложении № 6 к Государственной программе развития сельского хозяйства и регулирования рынков сельскохозяйственной продукции, сырья и продовольствия, утвержденной постановлением Правительства Российской Федерации от 14 июля 2012 г. № 717, а также об установлении сроков их представления»</a:t>
            </a:r>
            <a:endParaRPr lang="en-US" sz="14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D2B4F7A-F4F6-4C42-AEDE-895C5DC42F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198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2643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ельский туризм в России: от экстрима до глупости">
            <a:extLst>
              <a:ext uri="{FF2B5EF4-FFF2-40B4-BE49-F238E27FC236}">
                <a16:creationId xmlns:a16="http://schemas.microsoft.com/office/drawing/2014/main" id="{8EA64C43-2948-47E2-A5BE-1C8944B6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1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D4DD-2DBC-40DD-A0C8-BAA2D55430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0156" y="46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Грант «Агротуризм»</a:t>
            </a:r>
          </a:p>
        </p:txBody>
      </p:sp>
    </p:spTree>
    <p:extLst>
      <p:ext uri="{BB962C8B-B14F-4D97-AF65-F5344CB8AC3E}">
        <p14:creationId xmlns:p14="http://schemas.microsoft.com/office/powerpoint/2010/main" val="274271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CB3B2-2BB8-4CD9-9CB5-9D6758F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Нормативное регулирование сельского туризма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EAAD8-3CE8-4B03-85F2-24698B5A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Федеральный закон от 24 ноября 1996 года № 132-ФЗ "Об основах туристской деятельности в Российской Федерации»;</a:t>
            </a:r>
          </a:p>
          <a:p>
            <a:r>
              <a:rPr lang="ru-RU" dirty="0"/>
              <a:t>Федеральный закон от 29 декабря 2006 года № 264-ФЗ "О развитии сельского хозяйства»;</a:t>
            </a:r>
          </a:p>
          <a:p>
            <a:r>
              <a:rPr lang="ru-RU" dirty="0"/>
              <a:t>Постановление Правительства РФ «О государственной программе…» № 717 (Приложение 12);</a:t>
            </a:r>
          </a:p>
          <a:p>
            <a:r>
              <a:rPr lang="ru-RU" dirty="0"/>
              <a:t>Постановление Правительства РФ "Об утверждении требований к средствам размещения, используемым для осуществления деятельности по оказанию услуг в сфере сельского туризма в сельской местности« (проект);</a:t>
            </a:r>
          </a:p>
          <a:p>
            <a:r>
              <a:rPr lang="ru-RU" dirty="0"/>
              <a:t>Приказы МСХ РФ об определении порядка отбора проектов сельского туризма (проект) и об установлении перечня направлений целевого использования гранта «Агротуризм» (проект)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7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917BF-3F4F-413A-AB8F-64638F73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Заявитель гранта «Агротуризм»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BE46ED5-A33A-4B6D-9216-D01478CEDA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Сельскохозяйственный товаропроизводитель (за исключением личных подсобных хозяйств), относящийся к категории "малое предприятие" или "микропредприятие", зарегистрированный и осуществляющий деятельность на сельской территории или на территории сельской агломерации субъекта РФ, обязующийся осуществлять деятельность в течение не менее 5 лет на сельской территории или на территории сельской агломерации со дня получения гранта "Агротуризм" и достигнуть показателей деятельности, предусмотренных проектом развития сельского туризма.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F658E1-B305-495F-AF2F-2D5DF395FC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90" y="1828800"/>
            <a:ext cx="6458810" cy="4488873"/>
          </a:xfrm>
        </p:spPr>
      </p:pic>
    </p:spTree>
    <p:extLst>
      <p:ext uri="{BB962C8B-B14F-4D97-AF65-F5344CB8AC3E}">
        <p14:creationId xmlns:p14="http://schemas.microsoft.com/office/powerpoint/2010/main" val="175342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E7BF-ABC1-43F9-A196-29964466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Отбор проектов заявителей гранта «Агротуризм» - двухэтапный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71ABB09-6CAA-4F29-8DDD-FC77600A2C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9734831"/>
              </p:ext>
            </p:extLst>
          </p:nvPr>
        </p:nvGraphicFramePr>
        <p:xfrm>
          <a:off x="83820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F33D0FD9-4209-4FEA-BD6B-7B9FD3863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7" y="2011680"/>
            <a:ext cx="5479987" cy="4160520"/>
          </a:xfrm>
        </p:spPr>
        <p:txBody>
          <a:bodyPr>
            <a:noAutofit/>
          </a:bodyPr>
          <a:lstStyle/>
          <a:p>
            <a:r>
              <a:rPr lang="ru-RU" sz="1600" dirty="0"/>
              <a:t>Перечень, требования к заявке и документам для участия в отборе и форма их представления, а также требования к заявителям для участия в отборе устанавливаются Министерством сельского хозяйства Российской Федерации (Приложение 12, п. 4).</a:t>
            </a:r>
          </a:p>
          <a:p>
            <a:r>
              <a:rPr lang="ru-RU" sz="1600" dirty="0"/>
              <a:t>Субсидии предоставляются по результатам конкурсного отбора проектов развития сельского туризма, проведенного в порядке, установленном Министерством сельского хозяйства Российской Федерации (Приложение 12, п. 3).</a:t>
            </a:r>
          </a:p>
          <a:p>
            <a:r>
              <a:rPr lang="ru-RU" sz="1600" dirty="0"/>
              <a:t>Для организации отбора Министерство сельского хозяйства Российской Федерации формирует комиссию по организации и проведению отбора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07972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0D82B-C93A-4164-9638-404DC865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Финансовые параметры гранта «Агротуризм»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2658A-A3AF-42F1-A6C6-66BF56D58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До 3 млн. рублей (включительно) - при направлении на реализацию проекта развития сельского туризма собственных средств заявителя в размере не менее 10 процентов его стоимости;</a:t>
            </a:r>
          </a:p>
          <a:p>
            <a:r>
              <a:rPr lang="ru-RU" dirty="0"/>
              <a:t>до 5 млн. рублей (включительно) - при направлении на реализацию проекта развития сельского туризма собственных средств заявителя в размере не менее 15 процентов его стоимости;</a:t>
            </a:r>
          </a:p>
          <a:p>
            <a:r>
              <a:rPr lang="ru-RU" dirty="0"/>
              <a:t>до 8 млн. рублей (включительно) - при направлении на реализацию проекта развития сельского туризма собственных средств заявителя в размере не менее 20 процентов его стоимости;</a:t>
            </a:r>
          </a:p>
          <a:p>
            <a:r>
              <a:rPr lang="ru-RU" dirty="0"/>
              <a:t>до 10 млн. рублей (включительно) - при направлении на реализацию проекта развития сельского туризма собственных средств заявителя в размере не менее 25 процентов его стоимости.</a:t>
            </a:r>
          </a:p>
        </p:txBody>
      </p:sp>
    </p:spTree>
    <p:extLst>
      <p:ext uri="{BB962C8B-B14F-4D97-AF65-F5344CB8AC3E}">
        <p14:creationId xmlns:p14="http://schemas.microsoft.com/office/powerpoint/2010/main" val="317251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EAA07-D775-4B62-BA94-61C830B3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Условия использования средств гранта «Агротуризм»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1A66F5-69AF-4D16-9F07-3C465D5015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срок освоения средств гранта "Агротуризм" составляет не более 18 месяцев со дня получения указанных средств (возможно продление на срок не более 6 месяцев),</a:t>
            </a:r>
          </a:p>
          <a:p>
            <a:r>
              <a:rPr lang="ru-RU" dirty="0"/>
              <a:t>Целевые направления расходования гранта "Агротуризм" определяются Министерством сельского хозяйства Российской Федерации по согласованию с Министерством финансов Российской Федерации,</a:t>
            </a:r>
          </a:p>
          <a:p>
            <a:r>
              <a:rPr lang="ru-RU" dirty="0"/>
              <a:t>Грант "Агротуризм" предоставляется однократно.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EB77EED-C7FE-4C24-9C41-E8D38E6BC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2011915"/>
            <a:ext cx="5245526" cy="3934144"/>
          </a:xfrm>
        </p:spPr>
      </p:pic>
    </p:spTree>
    <p:extLst>
      <p:ext uri="{BB962C8B-B14F-4D97-AF65-F5344CB8AC3E}">
        <p14:creationId xmlns:p14="http://schemas.microsoft.com/office/powerpoint/2010/main" val="398980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F59E245-0420-48A7-A7FB-526C1CDD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НПА Сахалинской области по поддержке КФХ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5E5F18-F899-4EE0-996E-46879D1C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1512"/>
          </a:xfrm>
        </p:spPr>
        <p:txBody>
          <a:bodyPr>
            <a:noAutofit/>
          </a:bodyPr>
          <a:lstStyle/>
          <a:p>
            <a:r>
              <a:rPr lang="ru-RU" sz="2300" dirty="0"/>
              <a:t>Постановление Правительства Сахалинской области от 23.05.2019 № 216 «Об утверждении Порядков предоставления субсидий (грантов) на создание системы поддержки фермеров и развитие сельской кооперации» (в части грантов «</a:t>
            </a:r>
            <a:r>
              <a:rPr lang="ru-RU" sz="2300" dirty="0" err="1"/>
              <a:t>Агростартап</a:t>
            </a:r>
            <a:r>
              <a:rPr lang="ru-RU" sz="2300" dirty="0"/>
              <a:t>»),</a:t>
            </a:r>
          </a:p>
          <a:p>
            <a:r>
              <a:rPr lang="ru-RU" sz="2300" dirty="0"/>
              <a:t>Постановление Правительства Сахалинской области от 26.05.2020 № 239 «Об утверждении Порядков предоставления субсидий (грантов в форме субсидий) на развитие малых форм хозяйствования на селе в Сахалинской области и о внесении изменений в Положение о комиссии Правительства Сахалинской области по вопросам агропромышленного комплекса, утвержденное постановлением администрации Сахалинской области от 04.07.2008 № 190-па» (в части грантов «Семейная </a:t>
            </a:r>
            <a:r>
              <a:rPr lang="ru-RU" sz="2300"/>
              <a:t>ферма»).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3656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Наряду со «специальными» мерами КФХ имеют право на получение мер поддержки, адресованных сельскому хозяйству в целом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/>
              <a:t>Приложение 7 к Государственной программе:</a:t>
            </a:r>
          </a:p>
          <a:p>
            <a:r>
              <a:rPr lang="ru-RU" sz="2900" dirty="0"/>
              <a:t>возмещение части затрат на проведение агротехнологических работ, повышение уровня экологической безопасности сельскохозяйственного производства, а также на повышение плодородия и качества почв,</a:t>
            </a:r>
          </a:p>
          <a:p>
            <a:r>
              <a:rPr lang="ru-RU" sz="2900" dirty="0"/>
              <a:t>возмещение части затрат на поддержку собственного производства молока,</a:t>
            </a:r>
          </a:p>
          <a:p>
            <a:r>
              <a:rPr lang="ru-RU" sz="2900" dirty="0"/>
              <a:t>на поддержку племенного животноводства,</a:t>
            </a:r>
          </a:p>
          <a:p>
            <a:r>
              <a:rPr lang="ru-RU" sz="2900" dirty="0"/>
              <a:t>Отдельные меры поддержки растениеводства (поддержка элитного семеноводства, возмещение расходов на страхование и т.д.)</a:t>
            </a:r>
          </a:p>
          <a:p>
            <a:pPr marL="0" indent="0">
              <a:buNone/>
            </a:pPr>
            <a:r>
              <a:rPr lang="ru-RU" sz="2900" dirty="0"/>
              <a:t>Льготное кредитование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Государственная поддержка АПК Рязанской области с начала года превысила 2  миллиарда рубл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71" y="2168360"/>
            <a:ext cx="6018790" cy="46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6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67C274C-4E2E-4EA0-A8FD-BE506ECF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Приоритетные меры поддержки КФХ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79179AC-736F-41A2-9E1F-12653F09E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17322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52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Объект 7" descr="Изображение выглядит как трава, внешний, знак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9708DFA9-EB56-4F96-8B2A-49D754175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" r="-1" b="1146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E1C0C6-F62B-4453-AC42-4070F01C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>
                <a:solidFill>
                  <a:schemeClr val="bg1"/>
                </a:solidFill>
              </a:rPr>
              <a:t>Грант на развитие семейной фермы</a:t>
            </a:r>
          </a:p>
        </p:txBody>
      </p:sp>
    </p:spTree>
    <p:extLst>
      <p:ext uri="{BB962C8B-B14F-4D97-AF65-F5344CB8AC3E}">
        <p14:creationId xmlns:p14="http://schemas.microsoft.com/office/powerpoint/2010/main" val="114612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B1547-D31C-498B-9F0F-49C1860B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грантополучателю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1BCF1-A728-454E-AAB4-369B4A59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8" y="1394291"/>
            <a:ext cx="11335713" cy="4160520"/>
          </a:xfrm>
        </p:spPr>
        <p:txBody>
          <a:bodyPr>
            <a:normAutofit/>
          </a:bodyPr>
          <a:lstStyle/>
          <a:p>
            <a:r>
              <a:rPr lang="ru-RU" sz="2500" dirty="0"/>
              <a:t>КФХ, осуществляющее деятельность, основанную на личном участии главы и членов хозяйства, состоящих в родстве (не менее 2 таких членов, включая главу) или браке, или ИП – глава КФХ, в состав которого входят два и более члена семьи,</a:t>
            </a:r>
          </a:p>
          <a:p>
            <a:r>
              <a:rPr lang="ru-RU" sz="2500" dirty="0"/>
              <a:t>продолжительность деятельности семейной фермы превышает 12 месяцев со дня её регистрации,</a:t>
            </a:r>
          </a:p>
          <a:p>
            <a:r>
              <a:rPr lang="ru-RU" sz="2500" dirty="0"/>
              <a:t>семейная ферма зарегистрирована на сельской территории (агломерации)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4B0DF-C97E-44FC-BFE7-83859FDE94A2}"/>
              </a:ext>
            </a:extLst>
          </p:cNvPr>
          <p:cNvSpPr txBox="1"/>
          <p:nvPr/>
        </p:nvSpPr>
        <p:spPr>
          <a:xfrm>
            <a:off x="339857" y="4816147"/>
            <a:ext cx="8377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Гранты предоставляются: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КФХ – юридическим лицам, созданным на основании Закона РСФСР № 348-1,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КФХ без образования юридического лица (действующим на основании Федерального закона 74-ФЗ), а также ИП,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КФХ в статусе юридического лица (действующим на основании ст. 86.1 ГК РФ)</a:t>
            </a:r>
          </a:p>
        </p:txBody>
      </p:sp>
      <p:pic>
        <p:nvPicPr>
          <p:cNvPr id="7" name="Рисунок 6" descr="Изображение выглядит как здание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BA1F3A70-AC36-4AC8-9FDC-C1072B1DC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08" y="4871608"/>
            <a:ext cx="3474992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C7BA20D-F981-4403-8179-DE0873AB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Параметры гранта на развитие семейной фермы</a:t>
            </a:r>
            <a:endParaRPr lang="ru-RU" alt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8BB0-F878-4571-9726-9D54555F72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/>
              <a:t>Срок использования – 24 месяца (может быть продлён не более чем на 6 месяцев);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/>
              <a:t>Обязательство создать не менее 3 рабочих мест;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/>
              <a:t>Максимальный размер гранта – 30 млн. руб., максимальная доля гранта в составе затрат – 60 % (ДФО – не более 70 %), также до 20 % может добавляться за счёт средств субъекта РФ;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/>
              <a:t>Повторное получение гранта не предусмотрено.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AEE97E2-3F55-4A47-A8C2-3D6E9FCF7F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400032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679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EC7BA20D-F981-4403-8179-DE0873AB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/>
              <a:t>Направления</a:t>
            </a:r>
            <a:r>
              <a:rPr lang="en-US" sz="3400" dirty="0"/>
              <a:t> </a:t>
            </a:r>
            <a:r>
              <a:rPr lang="en-US" sz="3400" dirty="0" err="1"/>
              <a:t>использования</a:t>
            </a:r>
            <a:r>
              <a:rPr lang="en-US" sz="3400" dirty="0"/>
              <a:t> </a:t>
            </a:r>
            <a:r>
              <a:rPr lang="en-US" sz="3400" dirty="0" err="1"/>
              <a:t>гранта</a:t>
            </a:r>
            <a:r>
              <a:rPr lang="en-US" sz="3400" dirty="0"/>
              <a:t> </a:t>
            </a:r>
            <a:r>
              <a:rPr lang="en-US" sz="3400" dirty="0" err="1"/>
              <a:t>на</a:t>
            </a:r>
            <a:r>
              <a:rPr lang="en-US" sz="3400" dirty="0"/>
              <a:t> </a:t>
            </a:r>
            <a:r>
              <a:rPr lang="en-US" sz="3400" dirty="0" err="1"/>
              <a:t>поддержку</a:t>
            </a:r>
            <a:r>
              <a:rPr lang="en-US" sz="3400" dirty="0"/>
              <a:t> </a:t>
            </a:r>
            <a:r>
              <a:rPr lang="ru-RU" sz="3400" dirty="0"/>
              <a:t>семейной фермы</a:t>
            </a:r>
            <a:r>
              <a:rPr lang="en-US" sz="3400" dirty="0"/>
              <a:t> (</a:t>
            </a:r>
            <a:r>
              <a:rPr lang="en-US" sz="3400" dirty="0" err="1"/>
              <a:t>приложение</a:t>
            </a:r>
            <a:r>
              <a:rPr lang="en-US" sz="3400" dirty="0"/>
              <a:t> 8, п. 2, </a:t>
            </a:r>
            <a:r>
              <a:rPr lang="en-US" sz="3400" dirty="0" err="1"/>
              <a:t>пп</a:t>
            </a:r>
            <a:r>
              <a:rPr lang="en-US" sz="3400" dirty="0"/>
              <a:t>. </a:t>
            </a:r>
            <a:r>
              <a:rPr lang="ru-RU" sz="3400" dirty="0"/>
              <a:t>г</a:t>
            </a:r>
            <a:r>
              <a:rPr lang="en-US" sz="3400" dirty="0"/>
              <a:t>)</a:t>
            </a:r>
            <a:endParaRPr lang="en-US" altLang="ru-RU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8BB0-F878-4571-9726-9D54555F7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5252462" cy="416333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разработку</a:t>
            </a:r>
            <a:r>
              <a:rPr lang="en-US" sz="1600" dirty="0"/>
              <a:t> </a:t>
            </a:r>
            <a:r>
              <a:rPr lang="en-US" sz="1600" dirty="0" err="1"/>
              <a:t>проектной</a:t>
            </a:r>
            <a:r>
              <a:rPr lang="en-US" sz="1600" dirty="0"/>
              <a:t> </a:t>
            </a:r>
            <a:r>
              <a:rPr lang="en-US" sz="1600" dirty="0" err="1"/>
              <a:t>документации</a:t>
            </a:r>
            <a:r>
              <a:rPr lang="en-US" sz="1600" dirty="0"/>
              <a:t>…,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приобретение</a:t>
            </a:r>
            <a:r>
              <a:rPr lang="en-US" sz="1600" dirty="0"/>
              <a:t>, </a:t>
            </a:r>
            <a:r>
              <a:rPr lang="en-US" sz="1600" dirty="0" err="1"/>
              <a:t>строительство</a:t>
            </a:r>
            <a:r>
              <a:rPr lang="en-US" sz="1600" dirty="0"/>
              <a:t>, </a:t>
            </a:r>
            <a:r>
              <a:rPr lang="en-US" sz="1600" dirty="0" err="1"/>
              <a:t>ремонт</a:t>
            </a:r>
            <a:r>
              <a:rPr lang="en-US" sz="1600" dirty="0"/>
              <a:t> </a:t>
            </a:r>
            <a:r>
              <a:rPr lang="ru-RU" sz="1600" dirty="0"/>
              <a:t>ремонт или модернизацию объектов для производства, хранения и переработки сельскохозяйственной продукции</a:t>
            </a:r>
            <a:r>
              <a:rPr lang="en-US" sz="1600" dirty="0"/>
              <a:t>,</a:t>
            </a:r>
            <a:endParaRPr lang="ru-RU" sz="1600" dirty="0"/>
          </a:p>
          <a:p>
            <a:pPr>
              <a:lnSpc>
                <a:spcPct val="90000"/>
              </a:lnSpc>
              <a:defRPr/>
            </a:pPr>
            <a:r>
              <a:rPr lang="ru-RU" sz="1600" dirty="0"/>
              <a:t>на комплектацию объектов для производства, хранения и реализации сельскохозяйственной продукции оборудованием объектов оборудованием</a:t>
            </a:r>
            <a:r>
              <a:rPr lang="en-US" sz="1600" dirty="0"/>
              <a:t>…,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приобретение</a:t>
            </a:r>
            <a:r>
              <a:rPr lang="en-US" sz="1600" dirty="0"/>
              <a:t> </a:t>
            </a:r>
            <a:r>
              <a:rPr lang="en-US" sz="1600" dirty="0" err="1"/>
              <a:t>сельскохозяйственных</a:t>
            </a:r>
            <a:r>
              <a:rPr lang="en-US" sz="1600" dirty="0"/>
              <a:t> </a:t>
            </a:r>
            <a:r>
              <a:rPr lang="en-US" sz="1600" dirty="0" err="1"/>
              <a:t>животных</a:t>
            </a:r>
            <a:r>
              <a:rPr lang="en-US" sz="1600" dirty="0"/>
              <a:t> (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исключением</a:t>
            </a:r>
            <a:r>
              <a:rPr lang="en-US" sz="1600" dirty="0"/>
              <a:t> </a:t>
            </a:r>
            <a:r>
              <a:rPr lang="en-US" sz="1600" dirty="0" err="1"/>
              <a:t>свиней</a:t>
            </a:r>
            <a:r>
              <a:rPr lang="en-US" sz="1600" dirty="0"/>
              <a:t>)</a:t>
            </a:r>
            <a:r>
              <a:rPr lang="ru-RU" sz="1600" dirty="0"/>
              <a:t> и</a:t>
            </a:r>
            <a:r>
              <a:rPr lang="en-US" sz="1600" dirty="0"/>
              <a:t> </a:t>
            </a:r>
            <a:r>
              <a:rPr lang="en-US" sz="1600" dirty="0" err="1"/>
              <a:t>птицы</a:t>
            </a:r>
            <a:r>
              <a:rPr lang="en-US" sz="1600" dirty="0"/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приобретение</a:t>
            </a:r>
            <a:r>
              <a:rPr lang="en-US" sz="1600" dirty="0"/>
              <a:t> </a:t>
            </a:r>
            <a:r>
              <a:rPr lang="en-US" sz="1600" dirty="0" err="1"/>
              <a:t>рыбопосадочного</a:t>
            </a:r>
            <a:r>
              <a:rPr lang="en-US" sz="1600" dirty="0"/>
              <a:t> </a:t>
            </a:r>
            <a:r>
              <a:rPr lang="en-US" sz="1600" dirty="0" err="1"/>
              <a:t>материала</a:t>
            </a:r>
            <a:r>
              <a:rPr lang="en-US" sz="1600" dirty="0"/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/>
              <a:t>Погашение части инвестиционного кредита, уплата процентов по нему</a:t>
            </a:r>
            <a:endParaRPr lang="en-US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39B65C-9A23-401B-8645-FE0960F151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338" y="2138939"/>
            <a:ext cx="5283866" cy="3962899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340661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02441"/>
      </a:dk2>
      <a:lt2>
        <a:srgbClr val="E2E8E6"/>
      </a:lt2>
      <a:accent1>
        <a:srgbClr val="D73977"/>
      </a:accent1>
      <a:accent2>
        <a:srgbClr val="C527A7"/>
      </a:accent2>
      <a:accent3>
        <a:srgbClr val="B339D7"/>
      </a:accent3>
      <a:accent4>
        <a:srgbClr val="6B36C9"/>
      </a:accent4>
      <a:accent5>
        <a:srgbClr val="3942D7"/>
      </a:accent5>
      <a:accent6>
        <a:srgbClr val="2773C5"/>
      </a:accent6>
      <a:hlink>
        <a:srgbClr val="7166CC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1946</Words>
  <Application>Microsoft Office PowerPoint</Application>
  <PresentationFormat>Широкоэкранный</PresentationFormat>
  <Paragraphs>159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Elephant</vt:lpstr>
      <vt:lpstr>BrushVTI</vt:lpstr>
      <vt:lpstr>Государственная поддержка крестьянских (фермерских) хозяйств</vt:lpstr>
      <vt:lpstr>Подзаконные акты, регулирующие меры поддержки КФХ</vt:lpstr>
      <vt:lpstr>НПА Сахалинской области по поддержке КФХ</vt:lpstr>
      <vt:lpstr>Наряду со «специальными» мерами КФХ имеют право на получение мер поддержки, адресованных сельскому хозяйству в целом</vt:lpstr>
      <vt:lpstr>Приоритетные меры поддержки КФХ</vt:lpstr>
      <vt:lpstr>Грант на развитие семейной фермы</vt:lpstr>
      <vt:lpstr>Требования к грантополучателю</vt:lpstr>
      <vt:lpstr>Параметры гранта на развитие семейной фермы</vt:lpstr>
      <vt:lpstr>Направления использования гранта на поддержку семейной фермы (приложение 8, п. 2, пп. г)</vt:lpstr>
      <vt:lpstr>Плановые показатели (новое понятие Госпрограммы)</vt:lpstr>
      <vt:lpstr>Презентация PowerPoint</vt:lpstr>
      <vt:lpstr>«Агростартап - А» - проект создания и развития КФХ</vt:lpstr>
      <vt:lpstr>«Агростартап - Б» - проект создания и развития КФХ – члена СПоК</vt:lpstr>
      <vt:lpstr>Реализация меры поддержки</vt:lpstr>
      <vt:lpstr>Пример 1</vt:lpstr>
      <vt:lpstr>Пример 2</vt:lpstr>
      <vt:lpstr>За счёт неделимого фонда оборудуется овощехранилище на сумму 10 млн. руб.</vt:lpstr>
      <vt:lpstr>Процедура и документы для получения кооперативом взносов в неделимый фонд</vt:lpstr>
      <vt:lpstr>Типичные ошибки при увеличении гранта «Агростартап» на взнос в неделимый фонд</vt:lpstr>
      <vt:lpstr>Грант «Агротуризм»</vt:lpstr>
      <vt:lpstr>Нормативное регулирование сельского туризма</vt:lpstr>
      <vt:lpstr>Заявитель гранта «Агротуризм»</vt:lpstr>
      <vt:lpstr>Отбор проектов заявителей гранта «Агротуризм» - двухэтапный</vt:lpstr>
      <vt:lpstr>Финансовые параметры гранта «Агротуризм»</vt:lpstr>
      <vt:lpstr>Условия использования средств гранта «Агротуризм»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поддержка крестьянских (фермерских) хозяйств</dc:title>
  <dc:creator>euser519</dc:creator>
  <cp:lastModifiedBy>euser519</cp:lastModifiedBy>
  <cp:revision>60</cp:revision>
  <dcterms:created xsi:type="dcterms:W3CDTF">2020-07-13T12:22:09Z</dcterms:created>
  <dcterms:modified xsi:type="dcterms:W3CDTF">2022-03-12T10:09:06Z</dcterms:modified>
</cp:coreProperties>
</file>