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1295" r:id="rId4"/>
    <p:sldId id="259" r:id="rId5"/>
    <p:sldId id="262" r:id="rId6"/>
    <p:sldId id="1251" r:id="rId7"/>
    <p:sldId id="273" r:id="rId8"/>
    <p:sldId id="275" r:id="rId9"/>
    <p:sldId id="264" r:id="rId10"/>
    <p:sldId id="274" r:id="rId11"/>
    <p:sldId id="265" r:id="rId12"/>
    <p:sldId id="374" r:id="rId13"/>
    <p:sldId id="375" r:id="rId14"/>
    <p:sldId id="1254" r:id="rId15"/>
    <p:sldId id="1258" r:id="rId16"/>
    <p:sldId id="1259" r:id="rId17"/>
    <p:sldId id="126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6" autoAdjust="0"/>
    <p:restoredTop sz="94660"/>
  </p:normalViewPr>
  <p:slideViewPr>
    <p:cSldViewPr snapToGrid="0">
      <p:cViewPr varScale="1">
        <p:scale>
          <a:sx n="66" d="100"/>
          <a:sy n="66" d="100"/>
        </p:scale>
        <p:origin x="8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gif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gif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2B26A-B44D-4CE1-9A62-ADA1C24345A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3728487-5A3E-40EC-A731-B17BABD546B3}">
      <dgm:prSet phldrT="[Текст]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ru-RU" dirty="0"/>
            <a:t>Грант «</a:t>
          </a:r>
          <a:r>
            <a:rPr lang="ru-RU" dirty="0" err="1"/>
            <a:t>Агростартап</a:t>
          </a:r>
          <a:r>
            <a:rPr lang="ru-RU" dirty="0"/>
            <a:t>»</a:t>
          </a:r>
        </a:p>
      </dgm:t>
    </dgm:pt>
    <dgm:pt modelId="{F7C86B09-2069-46F7-818A-13D588B56220}" type="parTrans" cxnId="{BBDB4CA3-CAFB-4F37-AF13-B3E9CE107A0C}">
      <dgm:prSet/>
      <dgm:spPr/>
      <dgm:t>
        <a:bodyPr/>
        <a:lstStyle/>
        <a:p>
          <a:endParaRPr lang="ru-RU"/>
        </a:p>
      </dgm:t>
    </dgm:pt>
    <dgm:pt modelId="{14D3F1F0-B573-4E32-9D18-D235F15229EA}" type="sibTrans" cxnId="{BBDB4CA3-CAFB-4F37-AF13-B3E9CE107A0C}">
      <dgm:prSet/>
      <dgm:spPr/>
      <dgm:t>
        <a:bodyPr/>
        <a:lstStyle/>
        <a:p>
          <a:endParaRPr lang="ru-RU"/>
        </a:p>
      </dgm:t>
    </dgm:pt>
    <dgm:pt modelId="{344D1FCE-B248-4B4E-87A5-CC132F5CFE68}">
      <dgm:prSet phldrT="[Текст]"/>
      <dgm:spPr/>
      <dgm:t>
        <a:bodyPr/>
        <a:lstStyle/>
        <a:p>
          <a:r>
            <a:rPr lang="ru-RU" dirty="0"/>
            <a:t>Частичное возмещение затрат </a:t>
          </a:r>
          <a:r>
            <a:rPr lang="ru-RU" dirty="0" err="1"/>
            <a:t>СПоК</a:t>
          </a:r>
          <a:endParaRPr lang="ru-RU" dirty="0"/>
        </a:p>
      </dgm:t>
    </dgm:pt>
    <dgm:pt modelId="{E945D1FC-5000-4E73-9524-C31A2CD31C10}" type="parTrans" cxnId="{0FBE4BD7-2D5A-42B4-8316-4E548C92D817}">
      <dgm:prSet/>
      <dgm:spPr/>
      <dgm:t>
        <a:bodyPr/>
        <a:lstStyle/>
        <a:p>
          <a:endParaRPr lang="ru-RU"/>
        </a:p>
      </dgm:t>
    </dgm:pt>
    <dgm:pt modelId="{70BAB779-3F4F-4C9C-8BF0-17C183402D6C}" type="sibTrans" cxnId="{0FBE4BD7-2D5A-42B4-8316-4E548C92D817}">
      <dgm:prSet/>
      <dgm:spPr/>
      <dgm:t>
        <a:bodyPr/>
        <a:lstStyle/>
        <a:p>
          <a:endParaRPr lang="ru-RU"/>
        </a:p>
      </dgm:t>
    </dgm:pt>
    <dgm:pt modelId="{3078A347-6A2B-43F6-9F9E-898DF9F9DB3B}">
      <dgm:prSet phldrT="[Текст]"/>
      <dgm:spPr/>
      <dgm:t>
        <a:bodyPr/>
        <a:lstStyle/>
        <a:p>
          <a:r>
            <a:rPr lang="ru-RU" dirty="0"/>
            <a:t>Поддержка центров компетенций</a:t>
          </a:r>
        </a:p>
      </dgm:t>
    </dgm:pt>
    <dgm:pt modelId="{82E49A58-908F-4A54-98C9-46FC18B2C2BD}" type="parTrans" cxnId="{01875F5B-7014-4113-BC6B-D45E965787AF}">
      <dgm:prSet/>
      <dgm:spPr/>
      <dgm:t>
        <a:bodyPr/>
        <a:lstStyle/>
        <a:p>
          <a:endParaRPr lang="ru-RU"/>
        </a:p>
      </dgm:t>
    </dgm:pt>
    <dgm:pt modelId="{3C35C86F-95EA-4CE8-AE94-75A40F15BF14}" type="sibTrans" cxnId="{01875F5B-7014-4113-BC6B-D45E965787AF}">
      <dgm:prSet/>
      <dgm:spPr/>
      <dgm:t>
        <a:bodyPr/>
        <a:lstStyle/>
        <a:p>
          <a:endParaRPr lang="ru-RU"/>
        </a:p>
      </dgm:t>
    </dgm:pt>
    <dgm:pt modelId="{6375B66E-AFAA-4399-951F-719BB5755AE5}" type="pres">
      <dgm:prSet presAssocID="{B3E2B26A-B44D-4CE1-9A62-ADA1C24345AC}" presName="Name0" presStyleCnt="0">
        <dgm:presLayoutVars>
          <dgm:dir/>
          <dgm:resizeHandles val="exact"/>
        </dgm:presLayoutVars>
      </dgm:prSet>
      <dgm:spPr/>
    </dgm:pt>
    <dgm:pt modelId="{00F2DA39-293B-4EB0-9B46-C4BC115E0396}" type="pres">
      <dgm:prSet presAssocID="{B3E2B26A-B44D-4CE1-9A62-ADA1C24345AC}" presName="bkgdShp" presStyleLbl="alignAccFollowNode1" presStyleIdx="0" presStyleCnt="1"/>
      <dgm:spPr/>
    </dgm:pt>
    <dgm:pt modelId="{7B6807C3-C4B2-4FAD-AC82-414F1FD8459F}" type="pres">
      <dgm:prSet presAssocID="{B3E2B26A-B44D-4CE1-9A62-ADA1C24345AC}" presName="linComp" presStyleCnt="0"/>
      <dgm:spPr/>
    </dgm:pt>
    <dgm:pt modelId="{0F0FA94F-12C6-4638-B708-8594A5434608}" type="pres">
      <dgm:prSet presAssocID="{03728487-5A3E-40EC-A731-B17BABD546B3}" presName="compNode" presStyleCnt="0"/>
      <dgm:spPr/>
    </dgm:pt>
    <dgm:pt modelId="{DE8F8311-446C-4F4C-8B20-914451D49DA4}" type="pres">
      <dgm:prSet presAssocID="{03728487-5A3E-40EC-A731-B17BABD546B3}" presName="node" presStyleLbl="node1" presStyleIdx="0" presStyleCnt="3">
        <dgm:presLayoutVars>
          <dgm:bulletEnabled val="1"/>
        </dgm:presLayoutVars>
      </dgm:prSet>
      <dgm:spPr/>
    </dgm:pt>
    <dgm:pt modelId="{906CA565-B027-4271-A4D5-2108189D0B53}" type="pres">
      <dgm:prSet presAssocID="{03728487-5A3E-40EC-A731-B17BABD546B3}" presName="invisiNode" presStyleLbl="node1" presStyleIdx="0" presStyleCnt="3"/>
      <dgm:spPr/>
    </dgm:pt>
    <dgm:pt modelId="{B89CD8F4-6743-4507-95CD-6996F08B168A}" type="pres">
      <dgm:prSet presAssocID="{03728487-5A3E-40EC-A731-B17BABD546B3}" presName="imagNode" presStyleLbl="fgImgPlace1" presStyleIdx="0" presStyleCnt="3"/>
      <dgm:spPr>
        <a:blipFill dpi="0" rotWithShape="1">
          <a:blip xmlns:r="http://schemas.openxmlformats.org/officeDocument/2006/relationships"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</dgm:spPr>
    </dgm:pt>
    <dgm:pt modelId="{BB448802-55A7-42B3-B866-F1B57AF65FA5}" type="pres">
      <dgm:prSet presAssocID="{14D3F1F0-B573-4E32-9D18-D235F15229EA}" presName="sibTrans" presStyleLbl="sibTrans2D1" presStyleIdx="0" presStyleCnt="0"/>
      <dgm:spPr/>
    </dgm:pt>
    <dgm:pt modelId="{4BB3CB5B-75BE-465F-AA0D-84A8FDD40695}" type="pres">
      <dgm:prSet presAssocID="{344D1FCE-B248-4B4E-87A5-CC132F5CFE68}" presName="compNode" presStyleCnt="0"/>
      <dgm:spPr/>
    </dgm:pt>
    <dgm:pt modelId="{D0FC2D57-9CE8-47F6-8CA3-A45A1A7457E4}" type="pres">
      <dgm:prSet presAssocID="{344D1FCE-B248-4B4E-87A5-CC132F5CFE68}" presName="node" presStyleLbl="node1" presStyleIdx="1" presStyleCnt="3">
        <dgm:presLayoutVars>
          <dgm:bulletEnabled val="1"/>
        </dgm:presLayoutVars>
      </dgm:prSet>
      <dgm:spPr/>
    </dgm:pt>
    <dgm:pt modelId="{45F8A3E8-3AA8-48B9-A2A9-18CBE1DE0AA3}" type="pres">
      <dgm:prSet presAssocID="{344D1FCE-B248-4B4E-87A5-CC132F5CFE68}" presName="invisiNode" presStyleLbl="node1" presStyleIdx="1" presStyleCnt="3"/>
      <dgm:spPr/>
    </dgm:pt>
    <dgm:pt modelId="{CF888414-A77E-4628-9389-C31FCE41A5B5}" type="pres">
      <dgm:prSet presAssocID="{344D1FCE-B248-4B4E-87A5-CC132F5CFE68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A37E4D22-291E-4C07-BF77-38525153969E}" type="pres">
      <dgm:prSet presAssocID="{70BAB779-3F4F-4C9C-8BF0-17C183402D6C}" presName="sibTrans" presStyleLbl="sibTrans2D1" presStyleIdx="0" presStyleCnt="0"/>
      <dgm:spPr/>
    </dgm:pt>
    <dgm:pt modelId="{3390A19F-EE72-4D71-AD11-385CA9D0C97A}" type="pres">
      <dgm:prSet presAssocID="{3078A347-6A2B-43F6-9F9E-898DF9F9DB3B}" presName="compNode" presStyleCnt="0"/>
      <dgm:spPr/>
    </dgm:pt>
    <dgm:pt modelId="{5A0D1F95-A4E5-48B3-A712-AD7836CB7121}" type="pres">
      <dgm:prSet presAssocID="{3078A347-6A2B-43F6-9F9E-898DF9F9DB3B}" presName="node" presStyleLbl="node1" presStyleIdx="2" presStyleCnt="3">
        <dgm:presLayoutVars>
          <dgm:bulletEnabled val="1"/>
        </dgm:presLayoutVars>
      </dgm:prSet>
      <dgm:spPr/>
    </dgm:pt>
    <dgm:pt modelId="{B83DA92C-B8CB-4098-8DAC-143046633634}" type="pres">
      <dgm:prSet presAssocID="{3078A347-6A2B-43F6-9F9E-898DF9F9DB3B}" presName="invisiNode" presStyleLbl="node1" presStyleIdx="2" presStyleCnt="3"/>
      <dgm:spPr/>
    </dgm:pt>
    <dgm:pt modelId="{746A4FAF-5E8E-420F-BADB-B57D67B33241}" type="pres">
      <dgm:prSet presAssocID="{3078A347-6A2B-43F6-9F9E-898DF9F9DB3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</dgm:ptLst>
  <dgm:cxnLst>
    <dgm:cxn modelId="{9A39B61D-4DA4-4A55-BD51-FE43894314A0}" type="presOf" srcId="{70BAB779-3F4F-4C9C-8BF0-17C183402D6C}" destId="{A37E4D22-291E-4C07-BF77-38525153969E}" srcOrd="0" destOrd="0" presId="urn:microsoft.com/office/officeart/2005/8/layout/pList2"/>
    <dgm:cxn modelId="{01875F5B-7014-4113-BC6B-D45E965787AF}" srcId="{B3E2B26A-B44D-4CE1-9A62-ADA1C24345AC}" destId="{3078A347-6A2B-43F6-9F9E-898DF9F9DB3B}" srcOrd="2" destOrd="0" parTransId="{82E49A58-908F-4A54-98C9-46FC18B2C2BD}" sibTransId="{3C35C86F-95EA-4CE8-AE94-75A40F15BF14}"/>
    <dgm:cxn modelId="{C3DFCB61-1BF6-45D4-93F4-08EBE3F04448}" type="presOf" srcId="{3078A347-6A2B-43F6-9F9E-898DF9F9DB3B}" destId="{5A0D1F95-A4E5-48B3-A712-AD7836CB7121}" srcOrd="0" destOrd="0" presId="urn:microsoft.com/office/officeart/2005/8/layout/pList2"/>
    <dgm:cxn modelId="{9847D441-0534-4587-8A43-6BDEB83D9E94}" type="presOf" srcId="{14D3F1F0-B573-4E32-9D18-D235F15229EA}" destId="{BB448802-55A7-42B3-B866-F1B57AF65FA5}" srcOrd="0" destOrd="0" presId="urn:microsoft.com/office/officeart/2005/8/layout/pList2"/>
    <dgm:cxn modelId="{F38FF56A-A7EE-46F2-B62A-0DE894B93C2B}" type="presOf" srcId="{344D1FCE-B248-4B4E-87A5-CC132F5CFE68}" destId="{D0FC2D57-9CE8-47F6-8CA3-A45A1A7457E4}" srcOrd="0" destOrd="0" presId="urn:microsoft.com/office/officeart/2005/8/layout/pList2"/>
    <dgm:cxn modelId="{E1DBA687-0414-4D25-9F4D-1D726EC025CE}" type="presOf" srcId="{03728487-5A3E-40EC-A731-B17BABD546B3}" destId="{DE8F8311-446C-4F4C-8B20-914451D49DA4}" srcOrd="0" destOrd="0" presId="urn:microsoft.com/office/officeart/2005/8/layout/pList2"/>
    <dgm:cxn modelId="{BBDB4CA3-CAFB-4F37-AF13-B3E9CE107A0C}" srcId="{B3E2B26A-B44D-4CE1-9A62-ADA1C24345AC}" destId="{03728487-5A3E-40EC-A731-B17BABD546B3}" srcOrd="0" destOrd="0" parTransId="{F7C86B09-2069-46F7-818A-13D588B56220}" sibTransId="{14D3F1F0-B573-4E32-9D18-D235F15229EA}"/>
    <dgm:cxn modelId="{43832BCB-0CF6-4C2B-920F-8E8DBE85B433}" type="presOf" srcId="{B3E2B26A-B44D-4CE1-9A62-ADA1C24345AC}" destId="{6375B66E-AFAA-4399-951F-719BB5755AE5}" srcOrd="0" destOrd="0" presId="urn:microsoft.com/office/officeart/2005/8/layout/pList2"/>
    <dgm:cxn modelId="{0FBE4BD7-2D5A-42B4-8316-4E548C92D817}" srcId="{B3E2B26A-B44D-4CE1-9A62-ADA1C24345AC}" destId="{344D1FCE-B248-4B4E-87A5-CC132F5CFE68}" srcOrd="1" destOrd="0" parTransId="{E945D1FC-5000-4E73-9524-C31A2CD31C10}" sibTransId="{70BAB779-3F4F-4C9C-8BF0-17C183402D6C}"/>
    <dgm:cxn modelId="{556E9173-8198-4BFA-AE1E-CDB89C108A57}" type="presParOf" srcId="{6375B66E-AFAA-4399-951F-719BB5755AE5}" destId="{00F2DA39-293B-4EB0-9B46-C4BC115E0396}" srcOrd="0" destOrd="0" presId="urn:microsoft.com/office/officeart/2005/8/layout/pList2"/>
    <dgm:cxn modelId="{23CFDF4D-7E91-4E89-9E9D-A20C3BAB2A16}" type="presParOf" srcId="{6375B66E-AFAA-4399-951F-719BB5755AE5}" destId="{7B6807C3-C4B2-4FAD-AC82-414F1FD8459F}" srcOrd="1" destOrd="0" presId="urn:microsoft.com/office/officeart/2005/8/layout/pList2"/>
    <dgm:cxn modelId="{CFF3E42A-65B0-4880-8069-F0D0636B1AC7}" type="presParOf" srcId="{7B6807C3-C4B2-4FAD-AC82-414F1FD8459F}" destId="{0F0FA94F-12C6-4638-B708-8594A5434608}" srcOrd="0" destOrd="0" presId="urn:microsoft.com/office/officeart/2005/8/layout/pList2"/>
    <dgm:cxn modelId="{A7CF8FE7-6BAF-4D26-9BC1-42202255D1E4}" type="presParOf" srcId="{0F0FA94F-12C6-4638-B708-8594A5434608}" destId="{DE8F8311-446C-4F4C-8B20-914451D49DA4}" srcOrd="0" destOrd="0" presId="urn:microsoft.com/office/officeart/2005/8/layout/pList2"/>
    <dgm:cxn modelId="{DB56FB89-C2FA-4D5B-998D-A26381FE19A0}" type="presParOf" srcId="{0F0FA94F-12C6-4638-B708-8594A5434608}" destId="{906CA565-B027-4271-A4D5-2108189D0B53}" srcOrd="1" destOrd="0" presId="urn:microsoft.com/office/officeart/2005/8/layout/pList2"/>
    <dgm:cxn modelId="{3225EE06-60A6-4472-B576-10BD9CA1E88B}" type="presParOf" srcId="{0F0FA94F-12C6-4638-B708-8594A5434608}" destId="{B89CD8F4-6743-4507-95CD-6996F08B168A}" srcOrd="2" destOrd="0" presId="urn:microsoft.com/office/officeart/2005/8/layout/pList2"/>
    <dgm:cxn modelId="{C77ECD89-75C6-418C-9BC2-41E95C85DBF1}" type="presParOf" srcId="{7B6807C3-C4B2-4FAD-AC82-414F1FD8459F}" destId="{BB448802-55A7-42B3-B866-F1B57AF65FA5}" srcOrd="1" destOrd="0" presId="urn:microsoft.com/office/officeart/2005/8/layout/pList2"/>
    <dgm:cxn modelId="{83097050-60CF-4573-9F9C-B7782ED9C0F0}" type="presParOf" srcId="{7B6807C3-C4B2-4FAD-AC82-414F1FD8459F}" destId="{4BB3CB5B-75BE-465F-AA0D-84A8FDD40695}" srcOrd="2" destOrd="0" presId="urn:microsoft.com/office/officeart/2005/8/layout/pList2"/>
    <dgm:cxn modelId="{D58E0A96-47A2-4A21-9CF7-F7D89D065587}" type="presParOf" srcId="{4BB3CB5B-75BE-465F-AA0D-84A8FDD40695}" destId="{D0FC2D57-9CE8-47F6-8CA3-A45A1A7457E4}" srcOrd="0" destOrd="0" presId="urn:microsoft.com/office/officeart/2005/8/layout/pList2"/>
    <dgm:cxn modelId="{0D3786FC-7083-43B2-92E9-67E67E663F39}" type="presParOf" srcId="{4BB3CB5B-75BE-465F-AA0D-84A8FDD40695}" destId="{45F8A3E8-3AA8-48B9-A2A9-18CBE1DE0AA3}" srcOrd="1" destOrd="0" presId="urn:microsoft.com/office/officeart/2005/8/layout/pList2"/>
    <dgm:cxn modelId="{B8CC3EF6-0074-46EF-9389-4307D903331B}" type="presParOf" srcId="{4BB3CB5B-75BE-465F-AA0D-84A8FDD40695}" destId="{CF888414-A77E-4628-9389-C31FCE41A5B5}" srcOrd="2" destOrd="0" presId="urn:microsoft.com/office/officeart/2005/8/layout/pList2"/>
    <dgm:cxn modelId="{246C0797-43A7-4CBB-9F39-7B79F381175D}" type="presParOf" srcId="{7B6807C3-C4B2-4FAD-AC82-414F1FD8459F}" destId="{A37E4D22-291E-4C07-BF77-38525153969E}" srcOrd="3" destOrd="0" presId="urn:microsoft.com/office/officeart/2005/8/layout/pList2"/>
    <dgm:cxn modelId="{C1E1C0FB-782A-4F18-A67F-4BBFB8B6F226}" type="presParOf" srcId="{7B6807C3-C4B2-4FAD-AC82-414F1FD8459F}" destId="{3390A19F-EE72-4D71-AD11-385CA9D0C97A}" srcOrd="4" destOrd="0" presId="urn:microsoft.com/office/officeart/2005/8/layout/pList2"/>
    <dgm:cxn modelId="{1F74D470-7000-403A-B9C7-1A776D506A5F}" type="presParOf" srcId="{3390A19F-EE72-4D71-AD11-385CA9D0C97A}" destId="{5A0D1F95-A4E5-48B3-A712-AD7836CB7121}" srcOrd="0" destOrd="0" presId="urn:microsoft.com/office/officeart/2005/8/layout/pList2"/>
    <dgm:cxn modelId="{A520A131-4ED2-4A15-9F78-C30F8E364EF1}" type="presParOf" srcId="{3390A19F-EE72-4D71-AD11-385CA9D0C97A}" destId="{B83DA92C-B8CB-4098-8DAC-143046633634}" srcOrd="1" destOrd="0" presId="urn:microsoft.com/office/officeart/2005/8/layout/pList2"/>
    <dgm:cxn modelId="{0EBF783C-B253-4E41-B8AA-70E5D683CBAB}" type="presParOf" srcId="{3390A19F-EE72-4D71-AD11-385CA9D0C97A}" destId="{746A4FAF-5E8E-420F-BADB-B57D67B3324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5DABA9-E751-49DE-A7FE-A16BA178E9E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7054A52-BD2C-463B-ABF4-446DDFC41199}">
      <dgm:prSet phldrT="[Text]"/>
      <dgm:spPr/>
      <dgm:t>
        <a:bodyPr/>
        <a:lstStyle/>
        <a:p>
          <a:r>
            <a:rPr lang="ru-RU" dirty="0"/>
            <a:t>Приобретение имущества для передачи членам</a:t>
          </a:r>
        </a:p>
      </dgm:t>
    </dgm:pt>
    <dgm:pt modelId="{7A727D5A-519E-4F9D-9AB0-AA97FF649660}" type="parTrans" cxnId="{C846845F-B7A3-4880-9D3F-F75D0A57BC2E}">
      <dgm:prSet/>
      <dgm:spPr/>
      <dgm:t>
        <a:bodyPr/>
        <a:lstStyle/>
        <a:p>
          <a:endParaRPr lang="ru-RU"/>
        </a:p>
      </dgm:t>
    </dgm:pt>
    <dgm:pt modelId="{BE990534-8FE6-466A-8878-707D908332F2}" type="sibTrans" cxnId="{C846845F-B7A3-4880-9D3F-F75D0A57BC2E}">
      <dgm:prSet/>
      <dgm:spPr/>
      <dgm:t>
        <a:bodyPr/>
        <a:lstStyle/>
        <a:p>
          <a:endParaRPr lang="ru-RU"/>
        </a:p>
      </dgm:t>
    </dgm:pt>
    <dgm:pt modelId="{9C6B4E1B-ECE7-446C-B5C6-678E011A3FFA}">
      <dgm:prSet phldrT="[Text]"/>
      <dgm:spPr/>
      <dgm:t>
        <a:bodyPr/>
        <a:lstStyle/>
        <a:p>
          <a:r>
            <a:rPr lang="ru-RU" dirty="0"/>
            <a:t>Приобретение техники для совместного использования</a:t>
          </a:r>
        </a:p>
      </dgm:t>
    </dgm:pt>
    <dgm:pt modelId="{E39F3615-4ECD-4C87-B543-87835F0C9BEC}" type="parTrans" cxnId="{6EDBC372-8FA7-43A6-82CF-031DF11B57A3}">
      <dgm:prSet/>
      <dgm:spPr/>
      <dgm:t>
        <a:bodyPr/>
        <a:lstStyle/>
        <a:p>
          <a:endParaRPr lang="ru-RU"/>
        </a:p>
      </dgm:t>
    </dgm:pt>
    <dgm:pt modelId="{214CFCB8-49D2-4991-9957-44CECC09D59C}" type="sibTrans" cxnId="{6EDBC372-8FA7-43A6-82CF-031DF11B57A3}">
      <dgm:prSet/>
      <dgm:spPr/>
      <dgm:t>
        <a:bodyPr/>
        <a:lstStyle/>
        <a:p>
          <a:endParaRPr lang="ru-RU"/>
        </a:p>
      </dgm:t>
    </dgm:pt>
    <dgm:pt modelId="{19E08EA4-CE2E-49ED-9A37-A8593785CFA1}">
      <dgm:prSet phldrT="[Text]"/>
      <dgm:spPr/>
      <dgm:t>
        <a:bodyPr/>
        <a:lstStyle/>
        <a:p>
          <a:r>
            <a:rPr lang="ru-RU" dirty="0"/>
            <a:t>Приобретение у членов </a:t>
          </a:r>
          <a:r>
            <a:rPr lang="ru-RU" dirty="0" err="1"/>
            <a:t>СПоК</a:t>
          </a:r>
          <a:r>
            <a:rPr lang="ru-RU" dirty="0"/>
            <a:t> произведённой ими продукции</a:t>
          </a:r>
        </a:p>
      </dgm:t>
    </dgm:pt>
    <dgm:pt modelId="{55BBC62B-C608-425F-B4A8-58EA83C1C2CC}" type="parTrans" cxnId="{3C25F542-1CD0-435E-ABD6-A41B8E393ED2}">
      <dgm:prSet/>
      <dgm:spPr/>
      <dgm:t>
        <a:bodyPr/>
        <a:lstStyle/>
        <a:p>
          <a:endParaRPr lang="ru-RU"/>
        </a:p>
      </dgm:t>
    </dgm:pt>
    <dgm:pt modelId="{30FFCBDE-8CD2-4BE7-9274-8DB2A045D863}" type="sibTrans" cxnId="{3C25F542-1CD0-435E-ABD6-A41B8E393ED2}">
      <dgm:prSet/>
      <dgm:spPr/>
      <dgm:t>
        <a:bodyPr/>
        <a:lstStyle/>
        <a:p>
          <a:endParaRPr lang="ru-RU"/>
        </a:p>
      </dgm:t>
    </dgm:pt>
    <dgm:pt modelId="{94F0F89D-9D85-4DC3-9DA2-BE801999870A}" type="pres">
      <dgm:prSet presAssocID="{475DABA9-E751-49DE-A7FE-A16BA178E9E1}" presName="Name0" presStyleCnt="0">
        <dgm:presLayoutVars>
          <dgm:dir/>
          <dgm:resizeHandles val="exact"/>
        </dgm:presLayoutVars>
      </dgm:prSet>
      <dgm:spPr/>
    </dgm:pt>
    <dgm:pt modelId="{C6582347-E715-46B2-85B9-34A339797313}" type="pres">
      <dgm:prSet presAssocID="{475DABA9-E751-49DE-A7FE-A16BA178E9E1}" presName="bkgdShp" presStyleLbl="alignAccFollowNode1" presStyleIdx="0" presStyleCnt="1"/>
      <dgm:spPr/>
    </dgm:pt>
    <dgm:pt modelId="{6056470E-DBCD-489D-A043-90ED871C304C}" type="pres">
      <dgm:prSet presAssocID="{475DABA9-E751-49DE-A7FE-A16BA178E9E1}" presName="linComp" presStyleCnt="0"/>
      <dgm:spPr/>
    </dgm:pt>
    <dgm:pt modelId="{3C49CB91-0B00-4D88-AE0F-E470A401E4EB}" type="pres">
      <dgm:prSet presAssocID="{27054A52-BD2C-463B-ABF4-446DDFC41199}" presName="compNode" presStyleCnt="0"/>
      <dgm:spPr/>
    </dgm:pt>
    <dgm:pt modelId="{644F884A-9DF5-4BA2-B3D4-D47C5A16168C}" type="pres">
      <dgm:prSet presAssocID="{27054A52-BD2C-463B-ABF4-446DDFC41199}" presName="node" presStyleLbl="node1" presStyleIdx="0" presStyleCnt="3">
        <dgm:presLayoutVars>
          <dgm:bulletEnabled val="1"/>
        </dgm:presLayoutVars>
      </dgm:prSet>
      <dgm:spPr/>
    </dgm:pt>
    <dgm:pt modelId="{7EADDDE6-1381-418C-A230-7FD56B4B1589}" type="pres">
      <dgm:prSet presAssocID="{27054A52-BD2C-463B-ABF4-446DDFC41199}" presName="invisiNode" presStyleLbl="node1" presStyleIdx="0" presStyleCnt="3"/>
      <dgm:spPr/>
    </dgm:pt>
    <dgm:pt modelId="{3C7ADE71-497C-4FC4-A1DE-8E99BFBB8146}" type="pres">
      <dgm:prSet presAssocID="{27054A52-BD2C-463B-ABF4-446DDFC4119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9E5FA905-B55D-45BE-A52C-5037567009D7}" type="pres">
      <dgm:prSet presAssocID="{BE990534-8FE6-466A-8878-707D908332F2}" presName="sibTrans" presStyleLbl="sibTrans2D1" presStyleIdx="0" presStyleCnt="0"/>
      <dgm:spPr/>
    </dgm:pt>
    <dgm:pt modelId="{B83B5CB0-A425-4935-B52A-338572380E5E}" type="pres">
      <dgm:prSet presAssocID="{9C6B4E1B-ECE7-446C-B5C6-678E011A3FFA}" presName="compNode" presStyleCnt="0"/>
      <dgm:spPr/>
    </dgm:pt>
    <dgm:pt modelId="{0A343C45-FF41-4104-B140-315269624905}" type="pres">
      <dgm:prSet presAssocID="{9C6B4E1B-ECE7-446C-B5C6-678E011A3FFA}" presName="node" presStyleLbl="node1" presStyleIdx="1" presStyleCnt="3">
        <dgm:presLayoutVars>
          <dgm:bulletEnabled val="1"/>
        </dgm:presLayoutVars>
      </dgm:prSet>
      <dgm:spPr/>
    </dgm:pt>
    <dgm:pt modelId="{F05A1203-E2D2-4FB0-8D20-0E80ABBFA2EA}" type="pres">
      <dgm:prSet presAssocID="{9C6B4E1B-ECE7-446C-B5C6-678E011A3FFA}" presName="invisiNode" presStyleLbl="node1" presStyleIdx="1" presStyleCnt="3"/>
      <dgm:spPr/>
    </dgm:pt>
    <dgm:pt modelId="{F9FD6584-0E9B-4E0A-8C1A-E9F426D1D161}" type="pres">
      <dgm:prSet presAssocID="{9C6B4E1B-ECE7-446C-B5C6-678E011A3FFA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B816F22-CF5D-4293-BE4E-95760460AEB5}" type="pres">
      <dgm:prSet presAssocID="{214CFCB8-49D2-4991-9957-44CECC09D59C}" presName="sibTrans" presStyleLbl="sibTrans2D1" presStyleIdx="0" presStyleCnt="0"/>
      <dgm:spPr/>
    </dgm:pt>
    <dgm:pt modelId="{5778E268-7FB3-469B-BA69-9A6D368CCDCE}" type="pres">
      <dgm:prSet presAssocID="{19E08EA4-CE2E-49ED-9A37-A8593785CFA1}" presName="compNode" presStyleCnt="0"/>
      <dgm:spPr/>
    </dgm:pt>
    <dgm:pt modelId="{988F21C7-CE5D-41B5-96DF-ECC125BD623F}" type="pres">
      <dgm:prSet presAssocID="{19E08EA4-CE2E-49ED-9A37-A8593785CFA1}" presName="node" presStyleLbl="node1" presStyleIdx="2" presStyleCnt="3">
        <dgm:presLayoutVars>
          <dgm:bulletEnabled val="1"/>
        </dgm:presLayoutVars>
      </dgm:prSet>
      <dgm:spPr/>
    </dgm:pt>
    <dgm:pt modelId="{F9714253-B3E9-4F7D-A04E-166B907EAEFF}" type="pres">
      <dgm:prSet presAssocID="{19E08EA4-CE2E-49ED-9A37-A8593785CFA1}" presName="invisiNode" presStyleLbl="node1" presStyleIdx="2" presStyleCnt="3"/>
      <dgm:spPr/>
    </dgm:pt>
    <dgm:pt modelId="{9F5C682E-F32B-4E60-9D8F-53AE6C6796BC}" type="pres">
      <dgm:prSet presAssocID="{19E08EA4-CE2E-49ED-9A37-A8593785CFA1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</dgm:ptLst>
  <dgm:cxnLst>
    <dgm:cxn modelId="{F11D082D-9178-43AD-AB08-1CDEC80D0B39}" type="presOf" srcId="{BE990534-8FE6-466A-8878-707D908332F2}" destId="{9E5FA905-B55D-45BE-A52C-5037567009D7}" srcOrd="0" destOrd="0" presId="urn:microsoft.com/office/officeart/2005/8/layout/pList2"/>
    <dgm:cxn modelId="{748ED33A-3BDA-4CE5-9157-1618D5BFD63D}" type="presOf" srcId="{19E08EA4-CE2E-49ED-9A37-A8593785CFA1}" destId="{988F21C7-CE5D-41B5-96DF-ECC125BD623F}" srcOrd="0" destOrd="0" presId="urn:microsoft.com/office/officeart/2005/8/layout/pList2"/>
    <dgm:cxn modelId="{0D13BC3B-AC8E-45F4-9AB1-42B41B4B64B1}" type="presOf" srcId="{214CFCB8-49D2-4991-9957-44CECC09D59C}" destId="{8B816F22-CF5D-4293-BE4E-95760460AEB5}" srcOrd="0" destOrd="0" presId="urn:microsoft.com/office/officeart/2005/8/layout/pList2"/>
    <dgm:cxn modelId="{C846845F-B7A3-4880-9D3F-F75D0A57BC2E}" srcId="{475DABA9-E751-49DE-A7FE-A16BA178E9E1}" destId="{27054A52-BD2C-463B-ABF4-446DDFC41199}" srcOrd="0" destOrd="0" parTransId="{7A727D5A-519E-4F9D-9AB0-AA97FF649660}" sibTransId="{BE990534-8FE6-466A-8878-707D908332F2}"/>
    <dgm:cxn modelId="{3C25F542-1CD0-435E-ABD6-A41B8E393ED2}" srcId="{475DABA9-E751-49DE-A7FE-A16BA178E9E1}" destId="{19E08EA4-CE2E-49ED-9A37-A8593785CFA1}" srcOrd="2" destOrd="0" parTransId="{55BBC62B-C608-425F-B4A8-58EA83C1C2CC}" sibTransId="{30FFCBDE-8CD2-4BE7-9274-8DB2A045D863}"/>
    <dgm:cxn modelId="{DA4F3970-3B27-404A-A229-76306A80F6E3}" type="presOf" srcId="{27054A52-BD2C-463B-ABF4-446DDFC41199}" destId="{644F884A-9DF5-4BA2-B3D4-D47C5A16168C}" srcOrd="0" destOrd="0" presId="urn:microsoft.com/office/officeart/2005/8/layout/pList2"/>
    <dgm:cxn modelId="{6EDBC372-8FA7-43A6-82CF-031DF11B57A3}" srcId="{475DABA9-E751-49DE-A7FE-A16BA178E9E1}" destId="{9C6B4E1B-ECE7-446C-B5C6-678E011A3FFA}" srcOrd="1" destOrd="0" parTransId="{E39F3615-4ECD-4C87-B543-87835F0C9BEC}" sibTransId="{214CFCB8-49D2-4991-9957-44CECC09D59C}"/>
    <dgm:cxn modelId="{5F0C4B89-AD2A-4CEE-A625-2419C76BF0B2}" type="presOf" srcId="{9C6B4E1B-ECE7-446C-B5C6-678E011A3FFA}" destId="{0A343C45-FF41-4104-B140-315269624905}" srcOrd="0" destOrd="0" presId="urn:microsoft.com/office/officeart/2005/8/layout/pList2"/>
    <dgm:cxn modelId="{04B26AE6-C035-402E-927B-6056E058D4FF}" type="presOf" srcId="{475DABA9-E751-49DE-A7FE-A16BA178E9E1}" destId="{94F0F89D-9D85-4DC3-9DA2-BE801999870A}" srcOrd="0" destOrd="0" presId="urn:microsoft.com/office/officeart/2005/8/layout/pList2"/>
    <dgm:cxn modelId="{80F19476-DCEC-4026-B6C6-94FFA5E694C8}" type="presParOf" srcId="{94F0F89D-9D85-4DC3-9DA2-BE801999870A}" destId="{C6582347-E715-46B2-85B9-34A339797313}" srcOrd="0" destOrd="0" presId="urn:microsoft.com/office/officeart/2005/8/layout/pList2"/>
    <dgm:cxn modelId="{A7DCEFCE-A70A-4881-9110-C2031B2CB350}" type="presParOf" srcId="{94F0F89D-9D85-4DC3-9DA2-BE801999870A}" destId="{6056470E-DBCD-489D-A043-90ED871C304C}" srcOrd="1" destOrd="0" presId="urn:microsoft.com/office/officeart/2005/8/layout/pList2"/>
    <dgm:cxn modelId="{425B070C-615D-47F0-95E8-B44813EFDCC8}" type="presParOf" srcId="{6056470E-DBCD-489D-A043-90ED871C304C}" destId="{3C49CB91-0B00-4D88-AE0F-E470A401E4EB}" srcOrd="0" destOrd="0" presId="urn:microsoft.com/office/officeart/2005/8/layout/pList2"/>
    <dgm:cxn modelId="{45FCF766-CDF8-473A-8F20-0D029013ABE5}" type="presParOf" srcId="{3C49CB91-0B00-4D88-AE0F-E470A401E4EB}" destId="{644F884A-9DF5-4BA2-B3D4-D47C5A16168C}" srcOrd="0" destOrd="0" presId="urn:microsoft.com/office/officeart/2005/8/layout/pList2"/>
    <dgm:cxn modelId="{253EB107-F42D-4904-84A0-0EFD3CF111DB}" type="presParOf" srcId="{3C49CB91-0B00-4D88-AE0F-E470A401E4EB}" destId="{7EADDDE6-1381-418C-A230-7FD56B4B1589}" srcOrd="1" destOrd="0" presId="urn:microsoft.com/office/officeart/2005/8/layout/pList2"/>
    <dgm:cxn modelId="{0819CFFA-0276-4F35-91D4-F6E969035FC5}" type="presParOf" srcId="{3C49CB91-0B00-4D88-AE0F-E470A401E4EB}" destId="{3C7ADE71-497C-4FC4-A1DE-8E99BFBB8146}" srcOrd="2" destOrd="0" presId="urn:microsoft.com/office/officeart/2005/8/layout/pList2"/>
    <dgm:cxn modelId="{3861A956-4562-4CC0-85E7-F5D687333B8C}" type="presParOf" srcId="{6056470E-DBCD-489D-A043-90ED871C304C}" destId="{9E5FA905-B55D-45BE-A52C-5037567009D7}" srcOrd="1" destOrd="0" presId="urn:microsoft.com/office/officeart/2005/8/layout/pList2"/>
    <dgm:cxn modelId="{3FC6125F-EDAD-48D4-A727-18F0AC644682}" type="presParOf" srcId="{6056470E-DBCD-489D-A043-90ED871C304C}" destId="{B83B5CB0-A425-4935-B52A-338572380E5E}" srcOrd="2" destOrd="0" presId="urn:microsoft.com/office/officeart/2005/8/layout/pList2"/>
    <dgm:cxn modelId="{27446466-4F7C-44BD-A7F2-1B21B2B4526C}" type="presParOf" srcId="{B83B5CB0-A425-4935-B52A-338572380E5E}" destId="{0A343C45-FF41-4104-B140-315269624905}" srcOrd="0" destOrd="0" presId="urn:microsoft.com/office/officeart/2005/8/layout/pList2"/>
    <dgm:cxn modelId="{12C47ABC-493C-4FAC-9BF3-85FA45BA0BD1}" type="presParOf" srcId="{B83B5CB0-A425-4935-B52A-338572380E5E}" destId="{F05A1203-E2D2-4FB0-8D20-0E80ABBFA2EA}" srcOrd="1" destOrd="0" presId="urn:microsoft.com/office/officeart/2005/8/layout/pList2"/>
    <dgm:cxn modelId="{364A7855-49A2-41E3-BD5B-59520C478CF6}" type="presParOf" srcId="{B83B5CB0-A425-4935-B52A-338572380E5E}" destId="{F9FD6584-0E9B-4E0A-8C1A-E9F426D1D161}" srcOrd="2" destOrd="0" presId="urn:microsoft.com/office/officeart/2005/8/layout/pList2"/>
    <dgm:cxn modelId="{4CD59506-F1E9-4CFF-87AF-24E02FADD38A}" type="presParOf" srcId="{6056470E-DBCD-489D-A043-90ED871C304C}" destId="{8B816F22-CF5D-4293-BE4E-95760460AEB5}" srcOrd="3" destOrd="0" presId="urn:microsoft.com/office/officeart/2005/8/layout/pList2"/>
    <dgm:cxn modelId="{EE51AAF6-B4FC-4040-8DB8-1E7D8E38C32D}" type="presParOf" srcId="{6056470E-DBCD-489D-A043-90ED871C304C}" destId="{5778E268-7FB3-469B-BA69-9A6D368CCDCE}" srcOrd="4" destOrd="0" presId="urn:microsoft.com/office/officeart/2005/8/layout/pList2"/>
    <dgm:cxn modelId="{04A9C1E7-C6C6-40C4-B1FB-D2E2FC5E4AD7}" type="presParOf" srcId="{5778E268-7FB3-469B-BA69-9A6D368CCDCE}" destId="{988F21C7-CE5D-41B5-96DF-ECC125BD623F}" srcOrd="0" destOrd="0" presId="urn:microsoft.com/office/officeart/2005/8/layout/pList2"/>
    <dgm:cxn modelId="{2CD27852-AB1B-4CBC-8C54-4C5E6FE59515}" type="presParOf" srcId="{5778E268-7FB3-469B-BA69-9A6D368CCDCE}" destId="{F9714253-B3E9-4F7D-A04E-166B907EAEFF}" srcOrd="1" destOrd="0" presId="urn:microsoft.com/office/officeart/2005/8/layout/pList2"/>
    <dgm:cxn modelId="{B0061086-47D3-414E-A7AC-3725961F4748}" type="presParOf" srcId="{5778E268-7FB3-469B-BA69-9A6D368CCDCE}" destId="{9F5C682E-F32B-4E60-9D8F-53AE6C6796B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82C09D-4269-4BFF-B5F0-6539F0C523A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46A79-44F8-4103-B0F4-9306031E6465}">
      <dgm:prSet phldrT="[Text]"/>
      <dgm:spPr/>
      <dgm:t>
        <a:bodyPr/>
        <a:lstStyle/>
        <a:p>
          <a:r>
            <a:rPr lang="ru-RU" dirty="0"/>
            <a:t>Приобретение</a:t>
          </a:r>
          <a:r>
            <a:rPr lang="en-US" dirty="0"/>
            <a:t> </a:t>
          </a:r>
          <a:r>
            <a:rPr lang="ru-RU" dirty="0"/>
            <a:t>птицы и сельскохозяйственных животных за исключением свиней</a:t>
          </a:r>
        </a:p>
      </dgm:t>
    </dgm:pt>
    <dgm:pt modelId="{33698B80-5FF9-4D1A-A2C2-D5E0C10D9F5B}" type="parTrans" cxnId="{5DA04CF0-63FF-41D1-899F-A1A45039D790}">
      <dgm:prSet/>
      <dgm:spPr/>
      <dgm:t>
        <a:bodyPr/>
        <a:lstStyle/>
        <a:p>
          <a:endParaRPr lang="ru-RU"/>
        </a:p>
      </dgm:t>
    </dgm:pt>
    <dgm:pt modelId="{D6025989-EF76-405B-B6EB-D28E2C7FB610}" type="sibTrans" cxnId="{5DA04CF0-63FF-41D1-899F-A1A45039D790}">
      <dgm:prSet/>
      <dgm:spPr/>
      <dgm:t>
        <a:bodyPr/>
        <a:lstStyle/>
        <a:p>
          <a:endParaRPr lang="ru-RU"/>
        </a:p>
      </dgm:t>
    </dgm:pt>
    <dgm:pt modelId="{32A65979-165C-4F77-BC59-6A74E954D55C}">
      <dgm:prSet phldrT="[Text]"/>
      <dgm:spPr/>
      <dgm:t>
        <a:bodyPr/>
        <a:lstStyle/>
        <a:p>
          <a:r>
            <a:rPr lang="ru-RU" dirty="0"/>
            <a:t>Специализированный инвентарь для производства сельскохозяйственной продукции (за исключением свиноводства)</a:t>
          </a:r>
        </a:p>
      </dgm:t>
    </dgm:pt>
    <dgm:pt modelId="{FEF8A7EC-C412-4864-9BAA-FA3D0F1948DC}" type="parTrans" cxnId="{487ED76A-590C-49B2-9165-2AD5D277C593}">
      <dgm:prSet/>
      <dgm:spPr/>
      <dgm:t>
        <a:bodyPr/>
        <a:lstStyle/>
        <a:p>
          <a:endParaRPr lang="ru-RU"/>
        </a:p>
      </dgm:t>
    </dgm:pt>
    <dgm:pt modelId="{F49544F1-F55C-46AE-873B-DA96BEDFC75B}" type="sibTrans" cxnId="{487ED76A-590C-49B2-9165-2AD5D277C593}">
      <dgm:prSet/>
      <dgm:spPr/>
      <dgm:t>
        <a:bodyPr/>
        <a:lstStyle/>
        <a:p>
          <a:endParaRPr lang="ru-RU"/>
        </a:p>
      </dgm:t>
    </dgm:pt>
    <dgm:pt modelId="{2B6FDA4F-BDA8-4D97-83C5-0216EA9EFC31}">
      <dgm:prSet phldrT="[Text]"/>
      <dgm:spPr/>
      <dgm:t>
        <a:bodyPr/>
        <a:lstStyle/>
        <a:p>
          <a:r>
            <a:rPr lang="ru-RU" dirty="0"/>
            <a:t>Мини-теплицы, материалы, специализированный инвентарь и т.д. для овощеводства</a:t>
          </a:r>
        </a:p>
      </dgm:t>
    </dgm:pt>
    <dgm:pt modelId="{D8EE56FD-D1F7-406B-B5E9-C66F717189E0}" type="parTrans" cxnId="{D34038C8-4783-4D0D-A098-CA5C1420EE29}">
      <dgm:prSet/>
      <dgm:spPr/>
      <dgm:t>
        <a:bodyPr/>
        <a:lstStyle/>
        <a:p>
          <a:endParaRPr lang="ru-RU"/>
        </a:p>
      </dgm:t>
    </dgm:pt>
    <dgm:pt modelId="{85B910DC-B21F-4113-ABDA-E4EE183FB10B}" type="sibTrans" cxnId="{D34038C8-4783-4D0D-A098-CA5C1420EE29}">
      <dgm:prSet/>
      <dgm:spPr/>
      <dgm:t>
        <a:bodyPr/>
        <a:lstStyle/>
        <a:p>
          <a:endParaRPr lang="ru-RU"/>
        </a:p>
      </dgm:t>
    </dgm:pt>
    <dgm:pt modelId="{B1E33607-DBCF-4EB4-A8EC-F43DABABB244}">
      <dgm:prSet/>
      <dgm:spPr/>
      <dgm:t>
        <a:bodyPr/>
        <a:lstStyle/>
        <a:p>
          <a:r>
            <a:rPr lang="ru-RU" dirty="0"/>
            <a:t>Посадочный материал многолетних насаждений, включая виноградники</a:t>
          </a:r>
        </a:p>
      </dgm:t>
    </dgm:pt>
    <dgm:pt modelId="{513CBD81-C5D7-4B49-B445-5687516CBA5E}" type="parTrans" cxnId="{0C94F4B2-3C42-43A3-87D2-BFBC54BA3AB0}">
      <dgm:prSet/>
      <dgm:spPr/>
      <dgm:t>
        <a:bodyPr/>
        <a:lstStyle/>
        <a:p>
          <a:endParaRPr lang="ru-RU"/>
        </a:p>
      </dgm:t>
    </dgm:pt>
    <dgm:pt modelId="{AF1F3BF8-04FC-4367-9431-80C9E6B512F8}" type="sibTrans" cxnId="{0C94F4B2-3C42-43A3-87D2-BFBC54BA3AB0}">
      <dgm:prSet/>
      <dgm:spPr/>
      <dgm:t>
        <a:bodyPr/>
        <a:lstStyle/>
        <a:p>
          <a:endParaRPr lang="ru-RU"/>
        </a:p>
      </dgm:t>
    </dgm:pt>
    <dgm:pt modelId="{FC9841AB-870C-40EA-AAC8-98B682E7B18C}">
      <dgm:prSet/>
      <dgm:spPr/>
      <dgm:t>
        <a:bodyPr/>
        <a:lstStyle/>
        <a:p>
          <a:r>
            <a:rPr lang="ru-RU" dirty="0"/>
            <a:t>Рыбопосадочный материал, племенной материал</a:t>
          </a:r>
        </a:p>
      </dgm:t>
    </dgm:pt>
    <dgm:pt modelId="{01276477-D700-4480-9239-6256C9676F82}" type="parTrans" cxnId="{D1EF8A43-495F-4462-B132-B703E46BE659}">
      <dgm:prSet/>
      <dgm:spPr/>
      <dgm:t>
        <a:bodyPr/>
        <a:lstStyle/>
        <a:p>
          <a:endParaRPr lang="ru-RU"/>
        </a:p>
      </dgm:t>
    </dgm:pt>
    <dgm:pt modelId="{E6AFAA56-AF79-4190-BA47-FC1264CE7A4C}" type="sibTrans" cxnId="{D1EF8A43-495F-4462-B132-B703E46BE659}">
      <dgm:prSet/>
      <dgm:spPr/>
      <dgm:t>
        <a:bodyPr/>
        <a:lstStyle/>
        <a:p>
          <a:endParaRPr lang="ru-RU"/>
        </a:p>
      </dgm:t>
    </dgm:pt>
    <dgm:pt modelId="{22E8E7ED-D291-499B-BB45-4444E202A568}" type="pres">
      <dgm:prSet presAssocID="{5F82C09D-4269-4BFF-B5F0-6539F0C523A3}" presName="linear" presStyleCnt="0">
        <dgm:presLayoutVars>
          <dgm:dir/>
          <dgm:resizeHandles val="exact"/>
        </dgm:presLayoutVars>
      </dgm:prSet>
      <dgm:spPr/>
    </dgm:pt>
    <dgm:pt modelId="{E3E96CE1-2362-422F-9925-642109FE607C}" type="pres">
      <dgm:prSet presAssocID="{65946A79-44F8-4103-B0F4-9306031E6465}" presName="comp" presStyleCnt="0"/>
      <dgm:spPr/>
    </dgm:pt>
    <dgm:pt modelId="{D055BC1A-C9EF-4D10-ABB7-129C4BCFD8B3}" type="pres">
      <dgm:prSet presAssocID="{65946A79-44F8-4103-B0F4-9306031E6465}" presName="box" presStyleLbl="node1" presStyleIdx="0" presStyleCnt="5"/>
      <dgm:spPr/>
    </dgm:pt>
    <dgm:pt modelId="{BA9A688D-5DBC-43D6-AD98-02FDA872402E}" type="pres">
      <dgm:prSet presAssocID="{65946A79-44F8-4103-B0F4-9306031E6465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08866F74-3A96-47ED-9E14-8143859AAEC9}" type="pres">
      <dgm:prSet presAssocID="{65946A79-44F8-4103-B0F4-9306031E6465}" presName="text" presStyleLbl="node1" presStyleIdx="0" presStyleCnt="5">
        <dgm:presLayoutVars>
          <dgm:bulletEnabled val="1"/>
        </dgm:presLayoutVars>
      </dgm:prSet>
      <dgm:spPr/>
    </dgm:pt>
    <dgm:pt modelId="{0322B524-C3E8-4B1D-8B5A-C62AE8EBB434}" type="pres">
      <dgm:prSet presAssocID="{D6025989-EF76-405B-B6EB-D28E2C7FB610}" presName="spacer" presStyleCnt="0"/>
      <dgm:spPr/>
    </dgm:pt>
    <dgm:pt modelId="{B3618805-4450-42B0-B817-AADD532FA188}" type="pres">
      <dgm:prSet presAssocID="{32A65979-165C-4F77-BC59-6A74E954D55C}" presName="comp" presStyleCnt="0"/>
      <dgm:spPr/>
    </dgm:pt>
    <dgm:pt modelId="{9D27EABE-7C6A-41CB-84AA-C26B1D0C0C32}" type="pres">
      <dgm:prSet presAssocID="{32A65979-165C-4F77-BC59-6A74E954D55C}" presName="box" presStyleLbl="node1" presStyleIdx="1" presStyleCnt="5"/>
      <dgm:spPr/>
    </dgm:pt>
    <dgm:pt modelId="{0D55CF76-65A6-4033-B0C4-A7A946475CC8}" type="pres">
      <dgm:prSet presAssocID="{32A65979-165C-4F77-BC59-6A74E954D55C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C93AC32A-5D42-4143-99AC-3FF3C16A0A68}" type="pres">
      <dgm:prSet presAssocID="{32A65979-165C-4F77-BC59-6A74E954D55C}" presName="text" presStyleLbl="node1" presStyleIdx="1" presStyleCnt="5">
        <dgm:presLayoutVars>
          <dgm:bulletEnabled val="1"/>
        </dgm:presLayoutVars>
      </dgm:prSet>
      <dgm:spPr/>
    </dgm:pt>
    <dgm:pt modelId="{E759D268-5BC1-421E-B538-BADE48D73F02}" type="pres">
      <dgm:prSet presAssocID="{F49544F1-F55C-46AE-873B-DA96BEDFC75B}" presName="spacer" presStyleCnt="0"/>
      <dgm:spPr/>
    </dgm:pt>
    <dgm:pt modelId="{BB83EFC5-0E69-46D4-A412-4AB31933055D}" type="pres">
      <dgm:prSet presAssocID="{2B6FDA4F-BDA8-4D97-83C5-0216EA9EFC31}" presName="comp" presStyleCnt="0"/>
      <dgm:spPr/>
    </dgm:pt>
    <dgm:pt modelId="{A364AB4F-32E4-450A-96BB-AF70E0546F6A}" type="pres">
      <dgm:prSet presAssocID="{2B6FDA4F-BDA8-4D97-83C5-0216EA9EFC31}" presName="box" presStyleLbl="node1" presStyleIdx="2" presStyleCnt="5"/>
      <dgm:spPr/>
    </dgm:pt>
    <dgm:pt modelId="{2501BB4B-E6AB-49D2-95B9-1C457178BDA6}" type="pres">
      <dgm:prSet presAssocID="{2B6FDA4F-BDA8-4D97-83C5-0216EA9EFC31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4E1358A6-C51B-4D59-BB80-19302120CAD8}" type="pres">
      <dgm:prSet presAssocID="{2B6FDA4F-BDA8-4D97-83C5-0216EA9EFC31}" presName="text" presStyleLbl="node1" presStyleIdx="2" presStyleCnt="5">
        <dgm:presLayoutVars>
          <dgm:bulletEnabled val="1"/>
        </dgm:presLayoutVars>
      </dgm:prSet>
      <dgm:spPr/>
    </dgm:pt>
    <dgm:pt modelId="{504F49EE-8717-47AE-9FE1-5872CC52F104}" type="pres">
      <dgm:prSet presAssocID="{85B910DC-B21F-4113-ABDA-E4EE183FB10B}" presName="spacer" presStyleCnt="0"/>
      <dgm:spPr/>
    </dgm:pt>
    <dgm:pt modelId="{3AA7D159-44F0-4F1D-8A59-5D9E12BAD430}" type="pres">
      <dgm:prSet presAssocID="{B1E33607-DBCF-4EB4-A8EC-F43DABABB244}" presName="comp" presStyleCnt="0"/>
      <dgm:spPr/>
    </dgm:pt>
    <dgm:pt modelId="{EE0CF111-F6AD-4EDE-8E5C-B22A5775DB23}" type="pres">
      <dgm:prSet presAssocID="{B1E33607-DBCF-4EB4-A8EC-F43DABABB244}" presName="box" presStyleLbl="node1" presStyleIdx="3" presStyleCnt="5" custLinFactNeighborX="-228"/>
      <dgm:spPr/>
    </dgm:pt>
    <dgm:pt modelId="{36FBC490-7B52-4FB5-B32D-A45E05625068}" type="pres">
      <dgm:prSet presAssocID="{B1E33607-DBCF-4EB4-A8EC-F43DABABB244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2748E056-E85C-400C-B33B-0AD4146A3F33}" type="pres">
      <dgm:prSet presAssocID="{B1E33607-DBCF-4EB4-A8EC-F43DABABB244}" presName="text" presStyleLbl="node1" presStyleIdx="3" presStyleCnt="5">
        <dgm:presLayoutVars>
          <dgm:bulletEnabled val="1"/>
        </dgm:presLayoutVars>
      </dgm:prSet>
      <dgm:spPr/>
    </dgm:pt>
    <dgm:pt modelId="{75690B0B-6003-4B58-AE82-AD1803254052}" type="pres">
      <dgm:prSet presAssocID="{AF1F3BF8-04FC-4367-9431-80C9E6B512F8}" presName="spacer" presStyleCnt="0"/>
      <dgm:spPr/>
    </dgm:pt>
    <dgm:pt modelId="{A825EEA6-B9DF-4D32-A3F1-164F04C7165A}" type="pres">
      <dgm:prSet presAssocID="{FC9841AB-870C-40EA-AAC8-98B682E7B18C}" presName="comp" presStyleCnt="0"/>
      <dgm:spPr/>
    </dgm:pt>
    <dgm:pt modelId="{5251A0D0-0C63-477C-950E-CAD4BB2F5F15}" type="pres">
      <dgm:prSet presAssocID="{FC9841AB-870C-40EA-AAC8-98B682E7B18C}" presName="box" presStyleLbl="node1" presStyleIdx="4" presStyleCnt="5" custLinFactNeighborX="-228"/>
      <dgm:spPr/>
    </dgm:pt>
    <dgm:pt modelId="{2175B874-269E-461C-BF4F-992545885D39}" type="pres">
      <dgm:prSet presAssocID="{FC9841AB-870C-40EA-AAC8-98B682E7B18C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6C2BE974-F226-443F-84E4-91C21AFA6EC8}" type="pres">
      <dgm:prSet presAssocID="{FC9841AB-870C-40EA-AAC8-98B682E7B18C}" presName="text" presStyleLbl="node1" presStyleIdx="4" presStyleCnt="5">
        <dgm:presLayoutVars>
          <dgm:bulletEnabled val="1"/>
        </dgm:presLayoutVars>
      </dgm:prSet>
      <dgm:spPr/>
    </dgm:pt>
  </dgm:ptLst>
  <dgm:cxnLst>
    <dgm:cxn modelId="{1E16D112-CE16-4244-B7F7-7DA52A9CC284}" type="presOf" srcId="{FC9841AB-870C-40EA-AAC8-98B682E7B18C}" destId="{5251A0D0-0C63-477C-950E-CAD4BB2F5F15}" srcOrd="0" destOrd="0" presId="urn:microsoft.com/office/officeart/2005/8/layout/vList4"/>
    <dgm:cxn modelId="{3A2A151E-3C4A-4811-8CE3-30453694D8CA}" type="presOf" srcId="{2B6FDA4F-BDA8-4D97-83C5-0216EA9EFC31}" destId="{4E1358A6-C51B-4D59-BB80-19302120CAD8}" srcOrd="1" destOrd="0" presId="urn:microsoft.com/office/officeart/2005/8/layout/vList4"/>
    <dgm:cxn modelId="{96F1DD3D-F425-445B-A913-E2DC4880F521}" type="presOf" srcId="{32A65979-165C-4F77-BC59-6A74E954D55C}" destId="{9D27EABE-7C6A-41CB-84AA-C26B1D0C0C32}" srcOrd="0" destOrd="0" presId="urn:microsoft.com/office/officeart/2005/8/layout/vList4"/>
    <dgm:cxn modelId="{E605703F-388B-46A3-BE87-F0823C824A03}" type="presOf" srcId="{B1E33607-DBCF-4EB4-A8EC-F43DABABB244}" destId="{2748E056-E85C-400C-B33B-0AD4146A3F33}" srcOrd="1" destOrd="0" presId="urn:microsoft.com/office/officeart/2005/8/layout/vList4"/>
    <dgm:cxn modelId="{D1EF8A43-495F-4462-B132-B703E46BE659}" srcId="{5F82C09D-4269-4BFF-B5F0-6539F0C523A3}" destId="{FC9841AB-870C-40EA-AAC8-98B682E7B18C}" srcOrd="4" destOrd="0" parTransId="{01276477-D700-4480-9239-6256C9676F82}" sibTransId="{E6AFAA56-AF79-4190-BA47-FC1264CE7A4C}"/>
    <dgm:cxn modelId="{727D5246-665C-429A-AF67-89B14AE4E022}" type="presOf" srcId="{32A65979-165C-4F77-BC59-6A74E954D55C}" destId="{C93AC32A-5D42-4143-99AC-3FF3C16A0A68}" srcOrd="1" destOrd="0" presId="urn:microsoft.com/office/officeart/2005/8/layout/vList4"/>
    <dgm:cxn modelId="{487ED76A-590C-49B2-9165-2AD5D277C593}" srcId="{5F82C09D-4269-4BFF-B5F0-6539F0C523A3}" destId="{32A65979-165C-4F77-BC59-6A74E954D55C}" srcOrd="1" destOrd="0" parTransId="{FEF8A7EC-C412-4864-9BAA-FA3D0F1948DC}" sibTransId="{F49544F1-F55C-46AE-873B-DA96BEDFC75B}"/>
    <dgm:cxn modelId="{8B176385-CEDA-4931-BDDF-693D64A837F0}" type="presOf" srcId="{65946A79-44F8-4103-B0F4-9306031E6465}" destId="{D055BC1A-C9EF-4D10-ABB7-129C4BCFD8B3}" srcOrd="0" destOrd="0" presId="urn:microsoft.com/office/officeart/2005/8/layout/vList4"/>
    <dgm:cxn modelId="{0C94F4B2-3C42-43A3-87D2-BFBC54BA3AB0}" srcId="{5F82C09D-4269-4BFF-B5F0-6539F0C523A3}" destId="{B1E33607-DBCF-4EB4-A8EC-F43DABABB244}" srcOrd="3" destOrd="0" parTransId="{513CBD81-C5D7-4B49-B445-5687516CBA5E}" sibTransId="{AF1F3BF8-04FC-4367-9431-80C9E6B512F8}"/>
    <dgm:cxn modelId="{96A89CB5-AB4E-4DD3-827B-985985ED13ED}" type="presOf" srcId="{65946A79-44F8-4103-B0F4-9306031E6465}" destId="{08866F74-3A96-47ED-9E14-8143859AAEC9}" srcOrd="1" destOrd="0" presId="urn:microsoft.com/office/officeart/2005/8/layout/vList4"/>
    <dgm:cxn modelId="{D34038C8-4783-4D0D-A098-CA5C1420EE29}" srcId="{5F82C09D-4269-4BFF-B5F0-6539F0C523A3}" destId="{2B6FDA4F-BDA8-4D97-83C5-0216EA9EFC31}" srcOrd="2" destOrd="0" parTransId="{D8EE56FD-D1F7-406B-B5E9-C66F717189E0}" sibTransId="{85B910DC-B21F-4113-ABDA-E4EE183FB10B}"/>
    <dgm:cxn modelId="{A09F90D1-0013-4EBA-8D31-CFB3E0CE4753}" type="presOf" srcId="{2B6FDA4F-BDA8-4D97-83C5-0216EA9EFC31}" destId="{A364AB4F-32E4-450A-96BB-AF70E0546F6A}" srcOrd="0" destOrd="0" presId="urn:microsoft.com/office/officeart/2005/8/layout/vList4"/>
    <dgm:cxn modelId="{A3D872E9-60F7-4D59-8E2A-C6214680AABA}" type="presOf" srcId="{5F82C09D-4269-4BFF-B5F0-6539F0C523A3}" destId="{22E8E7ED-D291-499B-BB45-4444E202A568}" srcOrd="0" destOrd="0" presId="urn:microsoft.com/office/officeart/2005/8/layout/vList4"/>
    <dgm:cxn modelId="{864819EB-6215-4432-BB7B-7BF212457C56}" type="presOf" srcId="{B1E33607-DBCF-4EB4-A8EC-F43DABABB244}" destId="{EE0CF111-F6AD-4EDE-8E5C-B22A5775DB23}" srcOrd="0" destOrd="0" presId="urn:microsoft.com/office/officeart/2005/8/layout/vList4"/>
    <dgm:cxn modelId="{5DA04CF0-63FF-41D1-899F-A1A45039D790}" srcId="{5F82C09D-4269-4BFF-B5F0-6539F0C523A3}" destId="{65946A79-44F8-4103-B0F4-9306031E6465}" srcOrd="0" destOrd="0" parTransId="{33698B80-5FF9-4D1A-A2C2-D5E0C10D9F5B}" sibTransId="{D6025989-EF76-405B-B6EB-D28E2C7FB610}"/>
    <dgm:cxn modelId="{F229D2F6-C413-4F63-AEA8-891110EB2A62}" type="presOf" srcId="{FC9841AB-870C-40EA-AAC8-98B682E7B18C}" destId="{6C2BE974-F226-443F-84E4-91C21AFA6EC8}" srcOrd="1" destOrd="0" presId="urn:microsoft.com/office/officeart/2005/8/layout/vList4"/>
    <dgm:cxn modelId="{42E3445F-9767-47D3-A334-3D3CA009DEF0}" type="presParOf" srcId="{22E8E7ED-D291-499B-BB45-4444E202A568}" destId="{E3E96CE1-2362-422F-9925-642109FE607C}" srcOrd="0" destOrd="0" presId="urn:microsoft.com/office/officeart/2005/8/layout/vList4"/>
    <dgm:cxn modelId="{92061C9E-60CE-4734-B4BC-D0B542DD35E3}" type="presParOf" srcId="{E3E96CE1-2362-422F-9925-642109FE607C}" destId="{D055BC1A-C9EF-4D10-ABB7-129C4BCFD8B3}" srcOrd="0" destOrd="0" presId="urn:microsoft.com/office/officeart/2005/8/layout/vList4"/>
    <dgm:cxn modelId="{72037208-45F1-464C-A45E-6E4A4D12C4A9}" type="presParOf" srcId="{E3E96CE1-2362-422F-9925-642109FE607C}" destId="{BA9A688D-5DBC-43D6-AD98-02FDA872402E}" srcOrd="1" destOrd="0" presId="urn:microsoft.com/office/officeart/2005/8/layout/vList4"/>
    <dgm:cxn modelId="{E2EE199E-B41F-4184-BE51-19D2613306C6}" type="presParOf" srcId="{E3E96CE1-2362-422F-9925-642109FE607C}" destId="{08866F74-3A96-47ED-9E14-8143859AAEC9}" srcOrd="2" destOrd="0" presId="urn:microsoft.com/office/officeart/2005/8/layout/vList4"/>
    <dgm:cxn modelId="{150C342E-5671-4764-B956-E38F6D98FF1E}" type="presParOf" srcId="{22E8E7ED-D291-499B-BB45-4444E202A568}" destId="{0322B524-C3E8-4B1D-8B5A-C62AE8EBB434}" srcOrd="1" destOrd="0" presId="urn:microsoft.com/office/officeart/2005/8/layout/vList4"/>
    <dgm:cxn modelId="{1BE289D2-06C4-47FD-A2A8-991B25A0EF1D}" type="presParOf" srcId="{22E8E7ED-D291-499B-BB45-4444E202A568}" destId="{B3618805-4450-42B0-B817-AADD532FA188}" srcOrd="2" destOrd="0" presId="urn:microsoft.com/office/officeart/2005/8/layout/vList4"/>
    <dgm:cxn modelId="{29A5DE0D-4815-422E-98D3-7278C9AC629A}" type="presParOf" srcId="{B3618805-4450-42B0-B817-AADD532FA188}" destId="{9D27EABE-7C6A-41CB-84AA-C26B1D0C0C32}" srcOrd="0" destOrd="0" presId="urn:microsoft.com/office/officeart/2005/8/layout/vList4"/>
    <dgm:cxn modelId="{C3C3D8B0-4156-49B4-ABC2-D73EF2C8793D}" type="presParOf" srcId="{B3618805-4450-42B0-B817-AADD532FA188}" destId="{0D55CF76-65A6-4033-B0C4-A7A946475CC8}" srcOrd="1" destOrd="0" presId="urn:microsoft.com/office/officeart/2005/8/layout/vList4"/>
    <dgm:cxn modelId="{94B1D899-EA84-4190-8F63-7C013E6DCCD8}" type="presParOf" srcId="{B3618805-4450-42B0-B817-AADD532FA188}" destId="{C93AC32A-5D42-4143-99AC-3FF3C16A0A68}" srcOrd="2" destOrd="0" presId="urn:microsoft.com/office/officeart/2005/8/layout/vList4"/>
    <dgm:cxn modelId="{B6F40762-5EFD-4683-B87D-EF89C3AAB756}" type="presParOf" srcId="{22E8E7ED-D291-499B-BB45-4444E202A568}" destId="{E759D268-5BC1-421E-B538-BADE48D73F02}" srcOrd="3" destOrd="0" presId="urn:microsoft.com/office/officeart/2005/8/layout/vList4"/>
    <dgm:cxn modelId="{42FE4A32-71FD-4B75-BC25-B9016AFBA0FE}" type="presParOf" srcId="{22E8E7ED-D291-499B-BB45-4444E202A568}" destId="{BB83EFC5-0E69-46D4-A412-4AB31933055D}" srcOrd="4" destOrd="0" presId="urn:microsoft.com/office/officeart/2005/8/layout/vList4"/>
    <dgm:cxn modelId="{22549DED-E979-415D-B8F0-6A235B7350EF}" type="presParOf" srcId="{BB83EFC5-0E69-46D4-A412-4AB31933055D}" destId="{A364AB4F-32E4-450A-96BB-AF70E0546F6A}" srcOrd="0" destOrd="0" presId="urn:microsoft.com/office/officeart/2005/8/layout/vList4"/>
    <dgm:cxn modelId="{76FAECAB-7F55-46C5-93DD-18BCD42FC34E}" type="presParOf" srcId="{BB83EFC5-0E69-46D4-A412-4AB31933055D}" destId="{2501BB4B-E6AB-49D2-95B9-1C457178BDA6}" srcOrd="1" destOrd="0" presId="urn:microsoft.com/office/officeart/2005/8/layout/vList4"/>
    <dgm:cxn modelId="{40A9B223-CC01-4258-83F0-4E860DD5B21A}" type="presParOf" srcId="{BB83EFC5-0E69-46D4-A412-4AB31933055D}" destId="{4E1358A6-C51B-4D59-BB80-19302120CAD8}" srcOrd="2" destOrd="0" presId="urn:microsoft.com/office/officeart/2005/8/layout/vList4"/>
    <dgm:cxn modelId="{A2D32FFD-C3F5-4764-A624-054A28D7C5D4}" type="presParOf" srcId="{22E8E7ED-D291-499B-BB45-4444E202A568}" destId="{504F49EE-8717-47AE-9FE1-5872CC52F104}" srcOrd="5" destOrd="0" presId="urn:microsoft.com/office/officeart/2005/8/layout/vList4"/>
    <dgm:cxn modelId="{FF928630-F0CE-4AB2-88E3-D4DF51F87D53}" type="presParOf" srcId="{22E8E7ED-D291-499B-BB45-4444E202A568}" destId="{3AA7D159-44F0-4F1D-8A59-5D9E12BAD430}" srcOrd="6" destOrd="0" presId="urn:microsoft.com/office/officeart/2005/8/layout/vList4"/>
    <dgm:cxn modelId="{0DF83433-DFF7-4AA2-A929-988C4BEBF5EF}" type="presParOf" srcId="{3AA7D159-44F0-4F1D-8A59-5D9E12BAD430}" destId="{EE0CF111-F6AD-4EDE-8E5C-B22A5775DB23}" srcOrd="0" destOrd="0" presId="urn:microsoft.com/office/officeart/2005/8/layout/vList4"/>
    <dgm:cxn modelId="{81BF094B-6A0A-4DF8-BAEE-154F99AA9753}" type="presParOf" srcId="{3AA7D159-44F0-4F1D-8A59-5D9E12BAD430}" destId="{36FBC490-7B52-4FB5-B32D-A45E05625068}" srcOrd="1" destOrd="0" presId="urn:microsoft.com/office/officeart/2005/8/layout/vList4"/>
    <dgm:cxn modelId="{B2199E47-12E4-4EB1-99BB-1E1ED858A523}" type="presParOf" srcId="{3AA7D159-44F0-4F1D-8A59-5D9E12BAD430}" destId="{2748E056-E85C-400C-B33B-0AD4146A3F33}" srcOrd="2" destOrd="0" presId="urn:microsoft.com/office/officeart/2005/8/layout/vList4"/>
    <dgm:cxn modelId="{3BB43381-327D-49C0-B9A3-76962122E0DF}" type="presParOf" srcId="{22E8E7ED-D291-499B-BB45-4444E202A568}" destId="{75690B0B-6003-4B58-AE82-AD1803254052}" srcOrd="7" destOrd="0" presId="urn:microsoft.com/office/officeart/2005/8/layout/vList4"/>
    <dgm:cxn modelId="{ADC1C0EB-0362-49A8-8E86-5CCEBBCA5220}" type="presParOf" srcId="{22E8E7ED-D291-499B-BB45-4444E202A568}" destId="{A825EEA6-B9DF-4D32-A3F1-164F04C7165A}" srcOrd="8" destOrd="0" presId="urn:microsoft.com/office/officeart/2005/8/layout/vList4"/>
    <dgm:cxn modelId="{842C07F4-A75C-461F-B6A3-100F108E00CE}" type="presParOf" srcId="{A825EEA6-B9DF-4D32-A3F1-164F04C7165A}" destId="{5251A0D0-0C63-477C-950E-CAD4BB2F5F15}" srcOrd="0" destOrd="0" presId="urn:microsoft.com/office/officeart/2005/8/layout/vList4"/>
    <dgm:cxn modelId="{ACC95B82-52C5-4B94-8A38-DAD4692E3603}" type="presParOf" srcId="{A825EEA6-B9DF-4D32-A3F1-164F04C7165A}" destId="{2175B874-269E-461C-BF4F-992545885D39}" srcOrd="1" destOrd="0" presId="urn:microsoft.com/office/officeart/2005/8/layout/vList4"/>
    <dgm:cxn modelId="{5FE8AB43-939B-474B-A3AD-FA19837A3380}" type="presParOf" srcId="{A825EEA6-B9DF-4D32-A3F1-164F04C7165A}" destId="{6C2BE974-F226-443F-84E4-91C21AFA6EC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5E5DE2-0EAB-4A1C-9160-B3430478384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2697A0-6FF3-4DCA-9AAA-A447AA0CBC71}">
      <dgm:prSet phldrT="[Текст]"/>
      <dgm:spPr/>
      <dgm:t>
        <a:bodyPr/>
        <a:lstStyle/>
        <a:p>
          <a:r>
            <a:rPr lang="ru-RU" dirty="0"/>
            <a:t>Кооператив получает от членов предоплату в размере 50 % стоимости приобретаемого имущества</a:t>
          </a:r>
        </a:p>
      </dgm:t>
    </dgm:pt>
    <dgm:pt modelId="{C059CC3A-A646-46BA-A32A-A267C3891A55}" type="parTrans" cxnId="{4D46661A-F1BD-4BE7-9B9E-055A628D9126}">
      <dgm:prSet/>
      <dgm:spPr/>
      <dgm:t>
        <a:bodyPr/>
        <a:lstStyle/>
        <a:p>
          <a:endParaRPr lang="ru-RU"/>
        </a:p>
      </dgm:t>
    </dgm:pt>
    <dgm:pt modelId="{63BB1D1F-5D85-419D-92FE-6BDAB8DB84A4}" type="sibTrans" cxnId="{4D46661A-F1BD-4BE7-9B9E-055A628D9126}">
      <dgm:prSet/>
      <dgm:spPr/>
      <dgm:t>
        <a:bodyPr/>
        <a:lstStyle/>
        <a:p>
          <a:endParaRPr lang="ru-RU"/>
        </a:p>
      </dgm:t>
    </dgm:pt>
    <dgm:pt modelId="{81CE888B-BEF1-44DB-B97E-D95AE5327BD3}">
      <dgm:prSet phldrT="[Текст]"/>
      <dgm:spPr/>
      <dgm:t>
        <a:bodyPr/>
        <a:lstStyle/>
        <a:p>
          <a:r>
            <a:rPr lang="ru-RU" dirty="0"/>
            <a:t>Кооператив привлекает заёмные средства в общей сумме 50 % стоимости приобретаемого имущества</a:t>
          </a:r>
        </a:p>
      </dgm:t>
    </dgm:pt>
    <dgm:pt modelId="{F00FCEF9-72FD-4080-BCFA-386133E8133E}" type="parTrans" cxnId="{36F54BB8-E3A0-455B-A202-FBADB7B97F50}">
      <dgm:prSet/>
      <dgm:spPr/>
      <dgm:t>
        <a:bodyPr/>
        <a:lstStyle/>
        <a:p>
          <a:endParaRPr lang="ru-RU"/>
        </a:p>
      </dgm:t>
    </dgm:pt>
    <dgm:pt modelId="{76F97CA4-23C0-4080-BC5A-338C2F97D877}" type="sibTrans" cxnId="{36F54BB8-E3A0-455B-A202-FBADB7B97F50}">
      <dgm:prSet/>
      <dgm:spPr/>
      <dgm:t>
        <a:bodyPr/>
        <a:lstStyle/>
        <a:p>
          <a:endParaRPr lang="ru-RU"/>
        </a:p>
      </dgm:t>
    </dgm:pt>
    <dgm:pt modelId="{BD0FD1BA-4A70-4944-B517-90025F88030E}">
      <dgm:prSet phldrT="[Текст]"/>
      <dgm:spPr/>
      <dgm:t>
        <a:bodyPr/>
        <a:lstStyle/>
        <a:p>
          <a:r>
            <a:rPr lang="ru-RU" dirty="0"/>
            <a:t>Кооператив приобретает имущество и поставляет его членам по договору купли-продажи по цене 50 % от стоимости приобретения</a:t>
          </a:r>
        </a:p>
      </dgm:t>
    </dgm:pt>
    <dgm:pt modelId="{63380A38-A712-4477-98FC-4AADE834D193}" type="parTrans" cxnId="{67059B9A-027E-45E2-82A0-15C548DA5772}">
      <dgm:prSet/>
      <dgm:spPr/>
      <dgm:t>
        <a:bodyPr/>
        <a:lstStyle/>
        <a:p>
          <a:endParaRPr lang="ru-RU"/>
        </a:p>
      </dgm:t>
    </dgm:pt>
    <dgm:pt modelId="{486AFF52-AA17-4A79-9594-09FC2BAB307D}" type="sibTrans" cxnId="{67059B9A-027E-45E2-82A0-15C548DA5772}">
      <dgm:prSet/>
      <dgm:spPr/>
      <dgm:t>
        <a:bodyPr/>
        <a:lstStyle/>
        <a:p>
          <a:endParaRPr lang="ru-RU"/>
        </a:p>
      </dgm:t>
    </dgm:pt>
    <dgm:pt modelId="{7EDEC61A-F365-4A7F-A7E2-D653765B8475}">
      <dgm:prSet phldrT="[Текст]"/>
      <dgm:spPr/>
      <dgm:t>
        <a:bodyPr/>
        <a:lstStyle/>
        <a:p>
          <a:r>
            <a:rPr lang="ru-RU" dirty="0"/>
            <a:t>Кооператив получает субсидию в размере 50 % стоимости имущества и гасит заем</a:t>
          </a:r>
        </a:p>
      </dgm:t>
    </dgm:pt>
    <dgm:pt modelId="{4841B2FA-623F-4B40-8F7D-F6AF13E62226}" type="parTrans" cxnId="{2430BEDB-4209-4122-9C35-B2BAE9C097E2}">
      <dgm:prSet/>
      <dgm:spPr/>
      <dgm:t>
        <a:bodyPr/>
        <a:lstStyle/>
        <a:p>
          <a:endParaRPr lang="ru-RU"/>
        </a:p>
      </dgm:t>
    </dgm:pt>
    <dgm:pt modelId="{D44C9612-924B-44C6-9708-45D1BA9D1D23}" type="sibTrans" cxnId="{2430BEDB-4209-4122-9C35-B2BAE9C097E2}">
      <dgm:prSet/>
      <dgm:spPr/>
      <dgm:t>
        <a:bodyPr/>
        <a:lstStyle/>
        <a:p>
          <a:endParaRPr lang="ru-RU"/>
        </a:p>
      </dgm:t>
    </dgm:pt>
    <dgm:pt modelId="{ECF9B0F8-B5BA-4721-B979-7711B82A0C8E}" type="pres">
      <dgm:prSet presAssocID="{295E5DE2-0EAB-4A1C-9160-B3430478384D}" presName="outerComposite" presStyleCnt="0">
        <dgm:presLayoutVars>
          <dgm:chMax val="5"/>
          <dgm:dir/>
          <dgm:resizeHandles val="exact"/>
        </dgm:presLayoutVars>
      </dgm:prSet>
      <dgm:spPr/>
    </dgm:pt>
    <dgm:pt modelId="{02C74343-B64B-4EA3-8B60-F22F0B18B4AF}" type="pres">
      <dgm:prSet presAssocID="{295E5DE2-0EAB-4A1C-9160-B3430478384D}" presName="dummyMaxCanvas" presStyleCnt="0">
        <dgm:presLayoutVars/>
      </dgm:prSet>
      <dgm:spPr/>
    </dgm:pt>
    <dgm:pt modelId="{0E0A3911-5243-4C69-9F41-EE2A1C9DA313}" type="pres">
      <dgm:prSet presAssocID="{295E5DE2-0EAB-4A1C-9160-B3430478384D}" presName="FourNodes_1" presStyleLbl="node1" presStyleIdx="0" presStyleCnt="4">
        <dgm:presLayoutVars>
          <dgm:bulletEnabled val="1"/>
        </dgm:presLayoutVars>
      </dgm:prSet>
      <dgm:spPr/>
    </dgm:pt>
    <dgm:pt modelId="{6EC87AE7-B082-460F-8364-0551D0BBC114}" type="pres">
      <dgm:prSet presAssocID="{295E5DE2-0EAB-4A1C-9160-B3430478384D}" presName="FourNodes_2" presStyleLbl="node1" presStyleIdx="1" presStyleCnt="4">
        <dgm:presLayoutVars>
          <dgm:bulletEnabled val="1"/>
        </dgm:presLayoutVars>
      </dgm:prSet>
      <dgm:spPr/>
    </dgm:pt>
    <dgm:pt modelId="{3CF48B06-9756-44B6-8E82-7413E1F3FC37}" type="pres">
      <dgm:prSet presAssocID="{295E5DE2-0EAB-4A1C-9160-B3430478384D}" presName="FourNodes_3" presStyleLbl="node1" presStyleIdx="2" presStyleCnt="4">
        <dgm:presLayoutVars>
          <dgm:bulletEnabled val="1"/>
        </dgm:presLayoutVars>
      </dgm:prSet>
      <dgm:spPr/>
    </dgm:pt>
    <dgm:pt modelId="{B6DE51C4-AE1A-4C36-868A-965C5B01704F}" type="pres">
      <dgm:prSet presAssocID="{295E5DE2-0EAB-4A1C-9160-B3430478384D}" presName="FourNodes_4" presStyleLbl="node1" presStyleIdx="3" presStyleCnt="4">
        <dgm:presLayoutVars>
          <dgm:bulletEnabled val="1"/>
        </dgm:presLayoutVars>
      </dgm:prSet>
      <dgm:spPr/>
    </dgm:pt>
    <dgm:pt modelId="{57E25295-6601-4DC7-B724-1511EA5192EB}" type="pres">
      <dgm:prSet presAssocID="{295E5DE2-0EAB-4A1C-9160-B3430478384D}" presName="FourConn_1-2" presStyleLbl="fgAccFollowNode1" presStyleIdx="0" presStyleCnt="3">
        <dgm:presLayoutVars>
          <dgm:bulletEnabled val="1"/>
        </dgm:presLayoutVars>
      </dgm:prSet>
      <dgm:spPr/>
    </dgm:pt>
    <dgm:pt modelId="{6459B92E-89A7-4C86-952F-DF07246BE1C9}" type="pres">
      <dgm:prSet presAssocID="{295E5DE2-0EAB-4A1C-9160-B3430478384D}" presName="FourConn_2-3" presStyleLbl="fgAccFollowNode1" presStyleIdx="1" presStyleCnt="3">
        <dgm:presLayoutVars>
          <dgm:bulletEnabled val="1"/>
        </dgm:presLayoutVars>
      </dgm:prSet>
      <dgm:spPr/>
    </dgm:pt>
    <dgm:pt modelId="{55859EAB-F8C9-45C6-B5C1-4EE137358E9C}" type="pres">
      <dgm:prSet presAssocID="{295E5DE2-0EAB-4A1C-9160-B3430478384D}" presName="FourConn_3-4" presStyleLbl="fgAccFollowNode1" presStyleIdx="2" presStyleCnt="3">
        <dgm:presLayoutVars>
          <dgm:bulletEnabled val="1"/>
        </dgm:presLayoutVars>
      </dgm:prSet>
      <dgm:spPr/>
    </dgm:pt>
    <dgm:pt modelId="{C2F99DDA-B662-4E74-B11C-84112438DB65}" type="pres">
      <dgm:prSet presAssocID="{295E5DE2-0EAB-4A1C-9160-B3430478384D}" presName="FourNodes_1_text" presStyleLbl="node1" presStyleIdx="3" presStyleCnt="4">
        <dgm:presLayoutVars>
          <dgm:bulletEnabled val="1"/>
        </dgm:presLayoutVars>
      </dgm:prSet>
      <dgm:spPr/>
    </dgm:pt>
    <dgm:pt modelId="{535FDD94-2FF7-471C-91D7-71ADBE551C44}" type="pres">
      <dgm:prSet presAssocID="{295E5DE2-0EAB-4A1C-9160-B3430478384D}" presName="FourNodes_2_text" presStyleLbl="node1" presStyleIdx="3" presStyleCnt="4">
        <dgm:presLayoutVars>
          <dgm:bulletEnabled val="1"/>
        </dgm:presLayoutVars>
      </dgm:prSet>
      <dgm:spPr/>
    </dgm:pt>
    <dgm:pt modelId="{308253D1-7194-48C8-8C37-CE4E86185D7E}" type="pres">
      <dgm:prSet presAssocID="{295E5DE2-0EAB-4A1C-9160-B3430478384D}" presName="FourNodes_3_text" presStyleLbl="node1" presStyleIdx="3" presStyleCnt="4">
        <dgm:presLayoutVars>
          <dgm:bulletEnabled val="1"/>
        </dgm:presLayoutVars>
      </dgm:prSet>
      <dgm:spPr/>
    </dgm:pt>
    <dgm:pt modelId="{EF0D137B-353A-4D4B-9327-0EC3E8A9B47F}" type="pres">
      <dgm:prSet presAssocID="{295E5DE2-0EAB-4A1C-9160-B3430478384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76D3717-1850-4B90-8D59-0F62ADB6A6C5}" type="presOf" srcId="{BD0FD1BA-4A70-4944-B517-90025F88030E}" destId="{308253D1-7194-48C8-8C37-CE4E86185D7E}" srcOrd="1" destOrd="0" presId="urn:microsoft.com/office/officeart/2005/8/layout/vProcess5"/>
    <dgm:cxn modelId="{4D46661A-F1BD-4BE7-9B9E-055A628D9126}" srcId="{295E5DE2-0EAB-4A1C-9160-B3430478384D}" destId="{D72697A0-6FF3-4DCA-9AAA-A447AA0CBC71}" srcOrd="0" destOrd="0" parTransId="{C059CC3A-A646-46BA-A32A-A267C3891A55}" sibTransId="{63BB1D1F-5D85-419D-92FE-6BDAB8DB84A4}"/>
    <dgm:cxn modelId="{E1B2DC60-9900-453E-9DB2-7431080800F4}" type="presOf" srcId="{63BB1D1F-5D85-419D-92FE-6BDAB8DB84A4}" destId="{57E25295-6601-4DC7-B724-1511EA5192EB}" srcOrd="0" destOrd="0" presId="urn:microsoft.com/office/officeart/2005/8/layout/vProcess5"/>
    <dgm:cxn modelId="{3B0FC44E-792B-4186-8290-3E190119805D}" type="presOf" srcId="{D72697A0-6FF3-4DCA-9AAA-A447AA0CBC71}" destId="{C2F99DDA-B662-4E74-B11C-84112438DB65}" srcOrd="1" destOrd="0" presId="urn:microsoft.com/office/officeart/2005/8/layout/vProcess5"/>
    <dgm:cxn modelId="{3B758D7D-8EF4-4C57-917A-7F82A3247DEF}" type="presOf" srcId="{76F97CA4-23C0-4080-BC5A-338C2F97D877}" destId="{6459B92E-89A7-4C86-952F-DF07246BE1C9}" srcOrd="0" destOrd="0" presId="urn:microsoft.com/office/officeart/2005/8/layout/vProcess5"/>
    <dgm:cxn modelId="{377BC87D-6D39-4AB7-9726-2C23B9DDA6B7}" type="presOf" srcId="{BD0FD1BA-4A70-4944-B517-90025F88030E}" destId="{3CF48B06-9756-44B6-8E82-7413E1F3FC37}" srcOrd="0" destOrd="0" presId="urn:microsoft.com/office/officeart/2005/8/layout/vProcess5"/>
    <dgm:cxn modelId="{67059B9A-027E-45E2-82A0-15C548DA5772}" srcId="{295E5DE2-0EAB-4A1C-9160-B3430478384D}" destId="{BD0FD1BA-4A70-4944-B517-90025F88030E}" srcOrd="2" destOrd="0" parTransId="{63380A38-A712-4477-98FC-4AADE834D193}" sibTransId="{486AFF52-AA17-4A79-9594-09FC2BAB307D}"/>
    <dgm:cxn modelId="{9EFC84B2-8EDF-4462-A85D-A6A14739220D}" type="presOf" srcId="{81CE888B-BEF1-44DB-B97E-D95AE5327BD3}" destId="{535FDD94-2FF7-471C-91D7-71ADBE551C44}" srcOrd="1" destOrd="0" presId="urn:microsoft.com/office/officeart/2005/8/layout/vProcess5"/>
    <dgm:cxn modelId="{36F54BB8-E3A0-455B-A202-FBADB7B97F50}" srcId="{295E5DE2-0EAB-4A1C-9160-B3430478384D}" destId="{81CE888B-BEF1-44DB-B97E-D95AE5327BD3}" srcOrd="1" destOrd="0" parTransId="{F00FCEF9-72FD-4080-BCFA-386133E8133E}" sibTransId="{76F97CA4-23C0-4080-BC5A-338C2F97D877}"/>
    <dgm:cxn modelId="{D8656EB9-5F5D-46BF-BFAC-702E75026A74}" type="presOf" srcId="{7EDEC61A-F365-4A7F-A7E2-D653765B8475}" destId="{EF0D137B-353A-4D4B-9327-0EC3E8A9B47F}" srcOrd="1" destOrd="0" presId="urn:microsoft.com/office/officeart/2005/8/layout/vProcess5"/>
    <dgm:cxn modelId="{F25E0CD0-277D-4C6B-BD48-D4A648CAD83D}" type="presOf" srcId="{D72697A0-6FF3-4DCA-9AAA-A447AA0CBC71}" destId="{0E0A3911-5243-4C69-9F41-EE2A1C9DA313}" srcOrd="0" destOrd="0" presId="urn:microsoft.com/office/officeart/2005/8/layout/vProcess5"/>
    <dgm:cxn modelId="{2430BEDB-4209-4122-9C35-B2BAE9C097E2}" srcId="{295E5DE2-0EAB-4A1C-9160-B3430478384D}" destId="{7EDEC61A-F365-4A7F-A7E2-D653765B8475}" srcOrd="3" destOrd="0" parTransId="{4841B2FA-623F-4B40-8F7D-F6AF13E62226}" sibTransId="{D44C9612-924B-44C6-9708-45D1BA9D1D23}"/>
    <dgm:cxn modelId="{07A33FDF-4A41-4C82-BD36-585FFAD3E108}" type="presOf" srcId="{7EDEC61A-F365-4A7F-A7E2-D653765B8475}" destId="{B6DE51C4-AE1A-4C36-868A-965C5B01704F}" srcOrd="0" destOrd="0" presId="urn:microsoft.com/office/officeart/2005/8/layout/vProcess5"/>
    <dgm:cxn modelId="{0E6995DF-0936-4148-928E-3AA8A7CA01C0}" type="presOf" srcId="{486AFF52-AA17-4A79-9594-09FC2BAB307D}" destId="{55859EAB-F8C9-45C6-B5C1-4EE137358E9C}" srcOrd="0" destOrd="0" presId="urn:microsoft.com/office/officeart/2005/8/layout/vProcess5"/>
    <dgm:cxn modelId="{C4C62DE3-2B9C-4785-9AB6-D64D6FAE7AAC}" type="presOf" srcId="{295E5DE2-0EAB-4A1C-9160-B3430478384D}" destId="{ECF9B0F8-B5BA-4721-B979-7711B82A0C8E}" srcOrd="0" destOrd="0" presId="urn:microsoft.com/office/officeart/2005/8/layout/vProcess5"/>
    <dgm:cxn modelId="{0B88E8EF-B630-4CF3-A78B-8D5DDF74A3FA}" type="presOf" srcId="{81CE888B-BEF1-44DB-B97E-D95AE5327BD3}" destId="{6EC87AE7-B082-460F-8364-0551D0BBC114}" srcOrd="0" destOrd="0" presId="urn:microsoft.com/office/officeart/2005/8/layout/vProcess5"/>
    <dgm:cxn modelId="{79F9BBCD-371A-4AD3-806D-A79DC92CD928}" type="presParOf" srcId="{ECF9B0F8-B5BA-4721-B979-7711B82A0C8E}" destId="{02C74343-B64B-4EA3-8B60-F22F0B18B4AF}" srcOrd="0" destOrd="0" presId="urn:microsoft.com/office/officeart/2005/8/layout/vProcess5"/>
    <dgm:cxn modelId="{BC9E0FAF-5FBA-4EDD-8CDA-2334713F9C3F}" type="presParOf" srcId="{ECF9B0F8-B5BA-4721-B979-7711B82A0C8E}" destId="{0E0A3911-5243-4C69-9F41-EE2A1C9DA313}" srcOrd="1" destOrd="0" presId="urn:microsoft.com/office/officeart/2005/8/layout/vProcess5"/>
    <dgm:cxn modelId="{40C496BD-2207-45A4-8C6F-D54A07A28299}" type="presParOf" srcId="{ECF9B0F8-B5BA-4721-B979-7711B82A0C8E}" destId="{6EC87AE7-B082-460F-8364-0551D0BBC114}" srcOrd="2" destOrd="0" presId="urn:microsoft.com/office/officeart/2005/8/layout/vProcess5"/>
    <dgm:cxn modelId="{917F96A7-C243-4415-A319-835357B9620C}" type="presParOf" srcId="{ECF9B0F8-B5BA-4721-B979-7711B82A0C8E}" destId="{3CF48B06-9756-44B6-8E82-7413E1F3FC37}" srcOrd="3" destOrd="0" presId="urn:microsoft.com/office/officeart/2005/8/layout/vProcess5"/>
    <dgm:cxn modelId="{3EB7CE20-25C0-479D-BAB7-EDD4B5BB8AE5}" type="presParOf" srcId="{ECF9B0F8-B5BA-4721-B979-7711B82A0C8E}" destId="{B6DE51C4-AE1A-4C36-868A-965C5B01704F}" srcOrd="4" destOrd="0" presId="urn:microsoft.com/office/officeart/2005/8/layout/vProcess5"/>
    <dgm:cxn modelId="{79D6B3AE-CB6D-4693-BAE6-FFE6C80CE672}" type="presParOf" srcId="{ECF9B0F8-B5BA-4721-B979-7711B82A0C8E}" destId="{57E25295-6601-4DC7-B724-1511EA5192EB}" srcOrd="5" destOrd="0" presId="urn:microsoft.com/office/officeart/2005/8/layout/vProcess5"/>
    <dgm:cxn modelId="{070EED32-7C96-447F-BAEF-E7974C37CB6B}" type="presParOf" srcId="{ECF9B0F8-B5BA-4721-B979-7711B82A0C8E}" destId="{6459B92E-89A7-4C86-952F-DF07246BE1C9}" srcOrd="6" destOrd="0" presId="urn:microsoft.com/office/officeart/2005/8/layout/vProcess5"/>
    <dgm:cxn modelId="{621A3BC0-3757-4E12-96BC-064EFAE23465}" type="presParOf" srcId="{ECF9B0F8-B5BA-4721-B979-7711B82A0C8E}" destId="{55859EAB-F8C9-45C6-B5C1-4EE137358E9C}" srcOrd="7" destOrd="0" presId="urn:microsoft.com/office/officeart/2005/8/layout/vProcess5"/>
    <dgm:cxn modelId="{AECE907C-2B56-444B-B4CB-0074BBB27488}" type="presParOf" srcId="{ECF9B0F8-B5BA-4721-B979-7711B82A0C8E}" destId="{C2F99DDA-B662-4E74-B11C-84112438DB65}" srcOrd="8" destOrd="0" presId="urn:microsoft.com/office/officeart/2005/8/layout/vProcess5"/>
    <dgm:cxn modelId="{CBDB01B3-1649-4829-BDD7-2E964D586211}" type="presParOf" srcId="{ECF9B0F8-B5BA-4721-B979-7711B82A0C8E}" destId="{535FDD94-2FF7-471C-91D7-71ADBE551C44}" srcOrd="9" destOrd="0" presId="urn:microsoft.com/office/officeart/2005/8/layout/vProcess5"/>
    <dgm:cxn modelId="{E3E2EE51-0925-45ED-87E9-F3FD17B76E3D}" type="presParOf" srcId="{ECF9B0F8-B5BA-4721-B979-7711B82A0C8E}" destId="{308253D1-7194-48C8-8C37-CE4E86185D7E}" srcOrd="10" destOrd="0" presId="urn:microsoft.com/office/officeart/2005/8/layout/vProcess5"/>
    <dgm:cxn modelId="{43E659C0-77BF-4032-AE94-E98D0BA74854}" type="presParOf" srcId="{ECF9B0F8-B5BA-4721-B979-7711B82A0C8E}" destId="{EF0D137B-353A-4D4B-9327-0EC3E8A9B47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5E5DE2-0EAB-4A1C-9160-B3430478384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2697A0-6FF3-4DCA-9AAA-A447AA0CBC71}">
      <dgm:prSet phldrT="[Текст]"/>
      <dgm:spPr/>
      <dgm:t>
        <a:bodyPr/>
        <a:lstStyle/>
        <a:p>
          <a:r>
            <a:rPr lang="ru-RU" dirty="0"/>
            <a:t>Кооператив получает паевые взносы членов в общей сумме 50 % стоимости техники общего использования</a:t>
          </a:r>
        </a:p>
      </dgm:t>
    </dgm:pt>
    <dgm:pt modelId="{C059CC3A-A646-46BA-A32A-A267C3891A55}" type="parTrans" cxnId="{4D46661A-F1BD-4BE7-9B9E-055A628D9126}">
      <dgm:prSet/>
      <dgm:spPr/>
      <dgm:t>
        <a:bodyPr/>
        <a:lstStyle/>
        <a:p>
          <a:endParaRPr lang="ru-RU"/>
        </a:p>
      </dgm:t>
    </dgm:pt>
    <dgm:pt modelId="{63BB1D1F-5D85-419D-92FE-6BDAB8DB84A4}" type="sibTrans" cxnId="{4D46661A-F1BD-4BE7-9B9E-055A628D9126}">
      <dgm:prSet/>
      <dgm:spPr/>
      <dgm:t>
        <a:bodyPr/>
        <a:lstStyle/>
        <a:p>
          <a:endParaRPr lang="ru-RU"/>
        </a:p>
      </dgm:t>
    </dgm:pt>
    <dgm:pt modelId="{81CE888B-BEF1-44DB-B97E-D95AE5327BD3}">
      <dgm:prSet phldrT="[Текст]"/>
      <dgm:spPr/>
      <dgm:t>
        <a:bodyPr/>
        <a:lstStyle/>
        <a:p>
          <a:r>
            <a:rPr lang="ru-RU" dirty="0"/>
            <a:t>Кооператив привлекает заёмные средства в общей сумме 50 % стоимости техники общего использования</a:t>
          </a:r>
        </a:p>
      </dgm:t>
    </dgm:pt>
    <dgm:pt modelId="{F00FCEF9-72FD-4080-BCFA-386133E8133E}" type="parTrans" cxnId="{36F54BB8-E3A0-455B-A202-FBADB7B97F50}">
      <dgm:prSet/>
      <dgm:spPr/>
      <dgm:t>
        <a:bodyPr/>
        <a:lstStyle/>
        <a:p>
          <a:endParaRPr lang="ru-RU"/>
        </a:p>
      </dgm:t>
    </dgm:pt>
    <dgm:pt modelId="{76F97CA4-23C0-4080-BC5A-338C2F97D877}" type="sibTrans" cxnId="{36F54BB8-E3A0-455B-A202-FBADB7B97F50}">
      <dgm:prSet/>
      <dgm:spPr/>
      <dgm:t>
        <a:bodyPr/>
        <a:lstStyle/>
        <a:p>
          <a:endParaRPr lang="ru-RU"/>
        </a:p>
      </dgm:t>
    </dgm:pt>
    <dgm:pt modelId="{BD0FD1BA-4A70-4944-B517-90025F88030E}">
      <dgm:prSet phldrT="[Текст]"/>
      <dgm:spPr/>
      <dgm:t>
        <a:bodyPr/>
        <a:lstStyle/>
        <a:p>
          <a:r>
            <a:rPr lang="ru-RU" dirty="0"/>
            <a:t>Кооператив приобретает технику общего использования </a:t>
          </a:r>
        </a:p>
      </dgm:t>
    </dgm:pt>
    <dgm:pt modelId="{63380A38-A712-4477-98FC-4AADE834D193}" type="parTrans" cxnId="{67059B9A-027E-45E2-82A0-15C548DA5772}">
      <dgm:prSet/>
      <dgm:spPr/>
      <dgm:t>
        <a:bodyPr/>
        <a:lstStyle/>
        <a:p>
          <a:endParaRPr lang="ru-RU"/>
        </a:p>
      </dgm:t>
    </dgm:pt>
    <dgm:pt modelId="{486AFF52-AA17-4A79-9594-09FC2BAB307D}" type="sibTrans" cxnId="{67059B9A-027E-45E2-82A0-15C548DA5772}">
      <dgm:prSet/>
      <dgm:spPr/>
      <dgm:t>
        <a:bodyPr/>
        <a:lstStyle/>
        <a:p>
          <a:endParaRPr lang="ru-RU"/>
        </a:p>
      </dgm:t>
    </dgm:pt>
    <dgm:pt modelId="{7EDEC61A-F365-4A7F-A7E2-D653765B8475}">
      <dgm:prSet phldrT="[Текст]"/>
      <dgm:spPr/>
      <dgm:t>
        <a:bodyPr/>
        <a:lstStyle/>
        <a:p>
          <a:r>
            <a:rPr lang="ru-RU" dirty="0"/>
            <a:t>Кооператив получает субсидию в размере 50 % стоимости техники и гасит заем</a:t>
          </a:r>
        </a:p>
      </dgm:t>
    </dgm:pt>
    <dgm:pt modelId="{4841B2FA-623F-4B40-8F7D-F6AF13E62226}" type="parTrans" cxnId="{2430BEDB-4209-4122-9C35-B2BAE9C097E2}">
      <dgm:prSet/>
      <dgm:spPr/>
      <dgm:t>
        <a:bodyPr/>
        <a:lstStyle/>
        <a:p>
          <a:endParaRPr lang="ru-RU"/>
        </a:p>
      </dgm:t>
    </dgm:pt>
    <dgm:pt modelId="{D44C9612-924B-44C6-9708-45D1BA9D1D23}" type="sibTrans" cxnId="{2430BEDB-4209-4122-9C35-B2BAE9C097E2}">
      <dgm:prSet/>
      <dgm:spPr/>
      <dgm:t>
        <a:bodyPr/>
        <a:lstStyle/>
        <a:p>
          <a:endParaRPr lang="ru-RU"/>
        </a:p>
      </dgm:t>
    </dgm:pt>
    <dgm:pt modelId="{ECF9B0F8-B5BA-4721-B979-7711B82A0C8E}" type="pres">
      <dgm:prSet presAssocID="{295E5DE2-0EAB-4A1C-9160-B3430478384D}" presName="outerComposite" presStyleCnt="0">
        <dgm:presLayoutVars>
          <dgm:chMax val="5"/>
          <dgm:dir/>
          <dgm:resizeHandles val="exact"/>
        </dgm:presLayoutVars>
      </dgm:prSet>
      <dgm:spPr/>
    </dgm:pt>
    <dgm:pt modelId="{02C74343-B64B-4EA3-8B60-F22F0B18B4AF}" type="pres">
      <dgm:prSet presAssocID="{295E5DE2-0EAB-4A1C-9160-B3430478384D}" presName="dummyMaxCanvas" presStyleCnt="0">
        <dgm:presLayoutVars/>
      </dgm:prSet>
      <dgm:spPr/>
    </dgm:pt>
    <dgm:pt modelId="{0E0A3911-5243-4C69-9F41-EE2A1C9DA313}" type="pres">
      <dgm:prSet presAssocID="{295E5DE2-0EAB-4A1C-9160-B3430478384D}" presName="FourNodes_1" presStyleLbl="node1" presStyleIdx="0" presStyleCnt="4">
        <dgm:presLayoutVars>
          <dgm:bulletEnabled val="1"/>
        </dgm:presLayoutVars>
      </dgm:prSet>
      <dgm:spPr/>
    </dgm:pt>
    <dgm:pt modelId="{6EC87AE7-B082-460F-8364-0551D0BBC114}" type="pres">
      <dgm:prSet presAssocID="{295E5DE2-0EAB-4A1C-9160-B3430478384D}" presName="FourNodes_2" presStyleLbl="node1" presStyleIdx="1" presStyleCnt="4">
        <dgm:presLayoutVars>
          <dgm:bulletEnabled val="1"/>
        </dgm:presLayoutVars>
      </dgm:prSet>
      <dgm:spPr/>
    </dgm:pt>
    <dgm:pt modelId="{3CF48B06-9756-44B6-8E82-7413E1F3FC37}" type="pres">
      <dgm:prSet presAssocID="{295E5DE2-0EAB-4A1C-9160-B3430478384D}" presName="FourNodes_3" presStyleLbl="node1" presStyleIdx="2" presStyleCnt="4">
        <dgm:presLayoutVars>
          <dgm:bulletEnabled val="1"/>
        </dgm:presLayoutVars>
      </dgm:prSet>
      <dgm:spPr/>
    </dgm:pt>
    <dgm:pt modelId="{B6DE51C4-AE1A-4C36-868A-965C5B01704F}" type="pres">
      <dgm:prSet presAssocID="{295E5DE2-0EAB-4A1C-9160-B3430478384D}" presName="FourNodes_4" presStyleLbl="node1" presStyleIdx="3" presStyleCnt="4">
        <dgm:presLayoutVars>
          <dgm:bulletEnabled val="1"/>
        </dgm:presLayoutVars>
      </dgm:prSet>
      <dgm:spPr/>
    </dgm:pt>
    <dgm:pt modelId="{57E25295-6601-4DC7-B724-1511EA5192EB}" type="pres">
      <dgm:prSet presAssocID="{295E5DE2-0EAB-4A1C-9160-B3430478384D}" presName="FourConn_1-2" presStyleLbl="fgAccFollowNode1" presStyleIdx="0" presStyleCnt="3">
        <dgm:presLayoutVars>
          <dgm:bulletEnabled val="1"/>
        </dgm:presLayoutVars>
      </dgm:prSet>
      <dgm:spPr/>
    </dgm:pt>
    <dgm:pt modelId="{6459B92E-89A7-4C86-952F-DF07246BE1C9}" type="pres">
      <dgm:prSet presAssocID="{295E5DE2-0EAB-4A1C-9160-B3430478384D}" presName="FourConn_2-3" presStyleLbl="fgAccFollowNode1" presStyleIdx="1" presStyleCnt="3">
        <dgm:presLayoutVars>
          <dgm:bulletEnabled val="1"/>
        </dgm:presLayoutVars>
      </dgm:prSet>
      <dgm:spPr/>
    </dgm:pt>
    <dgm:pt modelId="{55859EAB-F8C9-45C6-B5C1-4EE137358E9C}" type="pres">
      <dgm:prSet presAssocID="{295E5DE2-0EAB-4A1C-9160-B3430478384D}" presName="FourConn_3-4" presStyleLbl="fgAccFollowNode1" presStyleIdx="2" presStyleCnt="3">
        <dgm:presLayoutVars>
          <dgm:bulletEnabled val="1"/>
        </dgm:presLayoutVars>
      </dgm:prSet>
      <dgm:spPr/>
    </dgm:pt>
    <dgm:pt modelId="{C2F99DDA-B662-4E74-B11C-84112438DB65}" type="pres">
      <dgm:prSet presAssocID="{295E5DE2-0EAB-4A1C-9160-B3430478384D}" presName="FourNodes_1_text" presStyleLbl="node1" presStyleIdx="3" presStyleCnt="4">
        <dgm:presLayoutVars>
          <dgm:bulletEnabled val="1"/>
        </dgm:presLayoutVars>
      </dgm:prSet>
      <dgm:spPr/>
    </dgm:pt>
    <dgm:pt modelId="{535FDD94-2FF7-471C-91D7-71ADBE551C44}" type="pres">
      <dgm:prSet presAssocID="{295E5DE2-0EAB-4A1C-9160-B3430478384D}" presName="FourNodes_2_text" presStyleLbl="node1" presStyleIdx="3" presStyleCnt="4">
        <dgm:presLayoutVars>
          <dgm:bulletEnabled val="1"/>
        </dgm:presLayoutVars>
      </dgm:prSet>
      <dgm:spPr/>
    </dgm:pt>
    <dgm:pt modelId="{308253D1-7194-48C8-8C37-CE4E86185D7E}" type="pres">
      <dgm:prSet presAssocID="{295E5DE2-0EAB-4A1C-9160-B3430478384D}" presName="FourNodes_3_text" presStyleLbl="node1" presStyleIdx="3" presStyleCnt="4">
        <dgm:presLayoutVars>
          <dgm:bulletEnabled val="1"/>
        </dgm:presLayoutVars>
      </dgm:prSet>
      <dgm:spPr/>
    </dgm:pt>
    <dgm:pt modelId="{EF0D137B-353A-4D4B-9327-0EC3E8A9B47F}" type="pres">
      <dgm:prSet presAssocID="{295E5DE2-0EAB-4A1C-9160-B3430478384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E500004-14A0-4241-BDE0-3D3C711F31AB}" type="presOf" srcId="{BD0FD1BA-4A70-4944-B517-90025F88030E}" destId="{3CF48B06-9756-44B6-8E82-7413E1F3FC37}" srcOrd="0" destOrd="0" presId="urn:microsoft.com/office/officeart/2005/8/layout/vProcess5"/>
    <dgm:cxn modelId="{39DAA504-68F9-4339-9C39-F69F38EA46C9}" type="presOf" srcId="{BD0FD1BA-4A70-4944-B517-90025F88030E}" destId="{308253D1-7194-48C8-8C37-CE4E86185D7E}" srcOrd="1" destOrd="0" presId="urn:microsoft.com/office/officeart/2005/8/layout/vProcess5"/>
    <dgm:cxn modelId="{4D46661A-F1BD-4BE7-9B9E-055A628D9126}" srcId="{295E5DE2-0EAB-4A1C-9160-B3430478384D}" destId="{D72697A0-6FF3-4DCA-9AAA-A447AA0CBC71}" srcOrd="0" destOrd="0" parTransId="{C059CC3A-A646-46BA-A32A-A267C3891A55}" sibTransId="{63BB1D1F-5D85-419D-92FE-6BDAB8DB84A4}"/>
    <dgm:cxn modelId="{3F1CD233-30FC-414B-B7D6-7DF52AD73DDB}" type="presOf" srcId="{7EDEC61A-F365-4A7F-A7E2-D653765B8475}" destId="{B6DE51C4-AE1A-4C36-868A-965C5B01704F}" srcOrd="0" destOrd="0" presId="urn:microsoft.com/office/officeart/2005/8/layout/vProcess5"/>
    <dgm:cxn modelId="{E478A168-C07D-448D-B3B6-4A46ED051429}" type="presOf" srcId="{7EDEC61A-F365-4A7F-A7E2-D653765B8475}" destId="{EF0D137B-353A-4D4B-9327-0EC3E8A9B47F}" srcOrd="1" destOrd="0" presId="urn:microsoft.com/office/officeart/2005/8/layout/vProcess5"/>
    <dgm:cxn modelId="{DF74B749-1879-457C-87EB-1FF4F86EAA03}" type="presOf" srcId="{295E5DE2-0EAB-4A1C-9160-B3430478384D}" destId="{ECF9B0F8-B5BA-4721-B979-7711B82A0C8E}" srcOrd="0" destOrd="0" presId="urn:microsoft.com/office/officeart/2005/8/layout/vProcess5"/>
    <dgm:cxn modelId="{16EA974B-EF1A-4D92-9043-1E760C825A88}" type="presOf" srcId="{D72697A0-6FF3-4DCA-9AAA-A447AA0CBC71}" destId="{C2F99DDA-B662-4E74-B11C-84112438DB65}" srcOrd="1" destOrd="0" presId="urn:microsoft.com/office/officeart/2005/8/layout/vProcess5"/>
    <dgm:cxn modelId="{DE314A78-7CCA-42E0-9839-73CE0C69425D}" type="presOf" srcId="{D72697A0-6FF3-4DCA-9AAA-A447AA0CBC71}" destId="{0E0A3911-5243-4C69-9F41-EE2A1C9DA313}" srcOrd="0" destOrd="0" presId="urn:microsoft.com/office/officeart/2005/8/layout/vProcess5"/>
    <dgm:cxn modelId="{171A3F89-12DF-49D4-A5AF-B042D10D856B}" type="presOf" srcId="{81CE888B-BEF1-44DB-B97E-D95AE5327BD3}" destId="{535FDD94-2FF7-471C-91D7-71ADBE551C44}" srcOrd="1" destOrd="0" presId="urn:microsoft.com/office/officeart/2005/8/layout/vProcess5"/>
    <dgm:cxn modelId="{67059B9A-027E-45E2-82A0-15C548DA5772}" srcId="{295E5DE2-0EAB-4A1C-9160-B3430478384D}" destId="{BD0FD1BA-4A70-4944-B517-90025F88030E}" srcOrd="2" destOrd="0" parTransId="{63380A38-A712-4477-98FC-4AADE834D193}" sibTransId="{486AFF52-AA17-4A79-9594-09FC2BAB307D}"/>
    <dgm:cxn modelId="{6DC267AE-4243-4BEB-A6FD-4A66CF533C3C}" type="presOf" srcId="{486AFF52-AA17-4A79-9594-09FC2BAB307D}" destId="{55859EAB-F8C9-45C6-B5C1-4EE137358E9C}" srcOrd="0" destOrd="0" presId="urn:microsoft.com/office/officeart/2005/8/layout/vProcess5"/>
    <dgm:cxn modelId="{36F54BB8-E3A0-455B-A202-FBADB7B97F50}" srcId="{295E5DE2-0EAB-4A1C-9160-B3430478384D}" destId="{81CE888B-BEF1-44DB-B97E-D95AE5327BD3}" srcOrd="1" destOrd="0" parTransId="{F00FCEF9-72FD-4080-BCFA-386133E8133E}" sibTransId="{76F97CA4-23C0-4080-BC5A-338C2F97D877}"/>
    <dgm:cxn modelId="{B40727C5-12D4-4239-86F9-D4155DC71F21}" type="presOf" srcId="{63BB1D1F-5D85-419D-92FE-6BDAB8DB84A4}" destId="{57E25295-6601-4DC7-B724-1511EA5192EB}" srcOrd="0" destOrd="0" presId="urn:microsoft.com/office/officeart/2005/8/layout/vProcess5"/>
    <dgm:cxn modelId="{2430BEDB-4209-4122-9C35-B2BAE9C097E2}" srcId="{295E5DE2-0EAB-4A1C-9160-B3430478384D}" destId="{7EDEC61A-F365-4A7F-A7E2-D653765B8475}" srcOrd="3" destOrd="0" parTransId="{4841B2FA-623F-4B40-8F7D-F6AF13E62226}" sibTransId="{D44C9612-924B-44C6-9708-45D1BA9D1D23}"/>
    <dgm:cxn modelId="{ED2147F6-4579-42C8-9C87-56152A44C120}" type="presOf" srcId="{81CE888B-BEF1-44DB-B97E-D95AE5327BD3}" destId="{6EC87AE7-B082-460F-8364-0551D0BBC114}" srcOrd="0" destOrd="0" presId="urn:microsoft.com/office/officeart/2005/8/layout/vProcess5"/>
    <dgm:cxn modelId="{8BB451F9-C0D8-4444-A28A-F6D45BA507E6}" type="presOf" srcId="{76F97CA4-23C0-4080-BC5A-338C2F97D877}" destId="{6459B92E-89A7-4C86-952F-DF07246BE1C9}" srcOrd="0" destOrd="0" presId="urn:microsoft.com/office/officeart/2005/8/layout/vProcess5"/>
    <dgm:cxn modelId="{65CE9697-859E-42A3-AD66-496EF875A2DF}" type="presParOf" srcId="{ECF9B0F8-B5BA-4721-B979-7711B82A0C8E}" destId="{02C74343-B64B-4EA3-8B60-F22F0B18B4AF}" srcOrd="0" destOrd="0" presId="urn:microsoft.com/office/officeart/2005/8/layout/vProcess5"/>
    <dgm:cxn modelId="{C2E4F9BE-A752-4AF9-9DE9-44EA22D23F43}" type="presParOf" srcId="{ECF9B0F8-B5BA-4721-B979-7711B82A0C8E}" destId="{0E0A3911-5243-4C69-9F41-EE2A1C9DA313}" srcOrd="1" destOrd="0" presId="urn:microsoft.com/office/officeart/2005/8/layout/vProcess5"/>
    <dgm:cxn modelId="{119276BE-1169-4F94-B11F-BC3916030F15}" type="presParOf" srcId="{ECF9B0F8-B5BA-4721-B979-7711B82A0C8E}" destId="{6EC87AE7-B082-460F-8364-0551D0BBC114}" srcOrd="2" destOrd="0" presId="urn:microsoft.com/office/officeart/2005/8/layout/vProcess5"/>
    <dgm:cxn modelId="{C03EDD3A-79DF-4785-B8B1-D366187BEAF7}" type="presParOf" srcId="{ECF9B0F8-B5BA-4721-B979-7711B82A0C8E}" destId="{3CF48B06-9756-44B6-8E82-7413E1F3FC37}" srcOrd="3" destOrd="0" presId="urn:microsoft.com/office/officeart/2005/8/layout/vProcess5"/>
    <dgm:cxn modelId="{4C33CBC9-5D44-4CAA-B8F8-EAD5A00C74AE}" type="presParOf" srcId="{ECF9B0F8-B5BA-4721-B979-7711B82A0C8E}" destId="{B6DE51C4-AE1A-4C36-868A-965C5B01704F}" srcOrd="4" destOrd="0" presId="urn:microsoft.com/office/officeart/2005/8/layout/vProcess5"/>
    <dgm:cxn modelId="{E3248F15-8D5E-47B2-BD5A-03262A83B0A6}" type="presParOf" srcId="{ECF9B0F8-B5BA-4721-B979-7711B82A0C8E}" destId="{57E25295-6601-4DC7-B724-1511EA5192EB}" srcOrd="5" destOrd="0" presId="urn:microsoft.com/office/officeart/2005/8/layout/vProcess5"/>
    <dgm:cxn modelId="{30E1DF6D-9D0C-4C98-8A20-A33C736A08A7}" type="presParOf" srcId="{ECF9B0F8-B5BA-4721-B979-7711B82A0C8E}" destId="{6459B92E-89A7-4C86-952F-DF07246BE1C9}" srcOrd="6" destOrd="0" presId="urn:microsoft.com/office/officeart/2005/8/layout/vProcess5"/>
    <dgm:cxn modelId="{E263E9F8-1800-4099-A2D5-51C525C79F1F}" type="presParOf" srcId="{ECF9B0F8-B5BA-4721-B979-7711B82A0C8E}" destId="{55859EAB-F8C9-45C6-B5C1-4EE137358E9C}" srcOrd="7" destOrd="0" presId="urn:microsoft.com/office/officeart/2005/8/layout/vProcess5"/>
    <dgm:cxn modelId="{026A20CF-9363-469B-B8C2-6060767213B4}" type="presParOf" srcId="{ECF9B0F8-B5BA-4721-B979-7711B82A0C8E}" destId="{C2F99DDA-B662-4E74-B11C-84112438DB65}" srcOrd="8" destOrd="0" presId="urn:microsoft.com/office/officeart/2005/8/layout/vProcess5"/>
    <dgm:cxn modelId="{DA72C74F-5E3D-4ECF-A1DB-5FC5EF7B2EB9}" type="presParOf" srcId="{ECF9B0F8-B5BA-4721-B979-7711B82A0C8E}" destId="{535FDD94-2FF7-471C-91D7-71ADBE551C44}" srcOrd="9" destOrd="0" presId="urn:microsoft.com/office/officeart/2005/8/layout/vProcess5"/>
    <dgm:cxn modelId="{C10B0BBA-ED96-4D03-90C4-4AF9F435DD0A}" type="presParOf" srcId="{ECF9B0F8-B5BA-4721-B979-7711B82A0C8E}" destId="{308253D1-7194-48C8-8C37-CE4E86185D7E}" srcOrd="10" destOrd="0" presId="urn:microsoft.com/office/officeart/2005/8/layout/vProcess5"/>
    <dgm:cxn modelId="{D9ECBDA4-4A0C-40AD-A9F4-DFD6DC83A98D}" type="presParOf" srcId="{ECF9B0F8-B5BA-4721-B979-7711B82A0C8E}" destId="{EF0D137B-353A-4D4B-9327-0EC3E8A9B47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E2B26A-B44D-4CE1-9A62-ADA1C24345A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44D1FCE-B248-4B4E-87A5-CC132F5CFE68}">
      <dgm:prSet phldrT="[Текст]"/>
      <dgm:spPr/>
      <dgm:t>
        <a:bodyPr/>
        <a:lstStyle/>
        <a:p>
          <a:r>
            <a:rPr lang="ru-RU" dirty="0"/>
            <a:t>Грант на развитие семейной фермы</a:t>
          </a:r>
        </a:p>
      </dgm:t>
    </dgm:pt>
    <dgm:pt modelId="{E945D1FC-5000-4E73-9524-C31A2CD31C10}" type="parTrans" cxnId="{0FBE4BD7-2D5A-42B4-8316-4E548C92D817}">
      <dgm:prSet/>
      <dgm:spPr/>
      <dgm:t>
        <a:bodyPr/>
        <a:lstStyle/>
        <a:p>
          <a:endParaRPr lang="ru-RU"/>
        </a:p>
      </dgm:t>
    </dgm:pt>
    <dgm:pt modelId="{70BAB779-3F4F-4C9C-8BF0-17C183402D6C}" type="sibTrans" cxnId="{0FBE4BD7-2D5A-42B4-8316-4E548C92D817}">
      <dgm:prSet/>
      <dgm:spPr/>
      <dgm:t>
        <a:bodyPr/>
        <a:lstStyle/>
        <a:p>
          <a:endParaRPr lang="ru-RU"/>
        </a:p>
      </dgm:t>
    </dgm:pt>
    <dgm:pt modelId="{3078A347-6A2B-43F6-9F9E-898DF9F9DB3B}">
      <dgm:prSet phldrT="[Текст]"/>
      <dgm:spPr/>
      <dgm:t>
        <a:bodyPr/>
        <a:lstStyle/>
        <a:p>
          <a:r>
            <a:rPr lang="ru-RU" dirty="0"/>
            <a:t>Грант на развитие материально-технической базы </a:t>
          </a:r>
          <a:r>
            <a:rPr lang="ru-RU" dirty="0" err="1"/>
            <a:t>СПоК</a:t>
          </a:r>
          <a:endParaRPr lang="ru-RU" dirty="0"/>
        </a:p>
      </dgm:t>
    </dgm:pt>
    <dgm:pt modelId="{82E49A58-908F-4A54-98C9-46FC18B2C2BD}" type="parTrans" cxnId="{01875F5B-7014-4113-BC6B-D45E965787AF}">
      <dgm:prSet/>
      <dgm:spPr/>
      <dgm:t>
        <a:bodyPr/>
        <a:lstStyle/>
        <a:p>
          <a:endParaRPr lang="ru-RU"/>
        </a:p>
      </dgm:t>
    </dgm:pt>
    <dgm:pt modelId="{3C35C86F-95EA-4CE8-AE94-75A40F15BF14}" type="sibTrans" cxnId="{01875F5B-7014-4113-BC6B-D45E965787AF}">
      <dgm:prSet/>
      <dgm:spPr/>
      <dgm:t>
        <a:bodyPr/>
        <a:lstStyle/>
        <a:p>
          <a:endParaRPr lang="ru-RU"/>
        </a:p>
      </dgm:t>
    </dgm:pt>
    <dgm:pt modelId="{6375B66E-AFAA-4399-951F-719BB5755AE5}" type="pres">
      <dgm:prSet presAssocID="{B3E2B26A-B44D-4CE1-9A62-ADA1C24345AC}" presName="Name0" presStyleCnt="0">
        <dgm:presLayoutVars>
          <dgm:dir/>
          <dgm:resizeHandles val="exact"/>
        </dgm:presLayoutVars>
      </dgm:prSet>
      <dgm:spPr/>
    </dgm:pt>
    <dgm:pt modelId="{00F2DA39-293B-4EB0-9B46-C4BC115E0396}" type="pres">
      <dgm:prSet presAssocID="{B3E2B26A-B44D-4CE1-9A62-ADA1C24345AC}" presName="bkgdShp" presStyleLbl="alignAccFollowNode1" presStyleIdx="0" presStyleCnt="1"/>
      <dgm:spPr/>
    </dgm:pt>
    <dgm:pt modelId="{7B6807C3-C4B2-4FAD-AC82-414F1FD8459F}" type="pres">
      <dgm:prSet presAssocID="{B3E2B26A-B44D-4CE1-9A62-ADA1C24345AC}" presName="linComp" presStyleCnt="0"/>
      <dgm:spPr/>
    </dgm:pt>
    <dgm:pt modelId="{4BB3CB5B-75BE-465F-AA0D-84A8FDD40695}" type="pres">
      <dgm:prSet presAssocID="{344D1FCE-B248-4B4E-87A5-CC132F5CFE68}" presName="compNode" presStyleCnt="0"/>
      <dgm:spPr/>
    </dgm:pt>
    <dgm:pt modelId="{D0FC2D57-9CE8-47F6-8CA3-A45A1A7457E4}" type="pres">
      <dgm:prSet presAssocID="{344D1FCE-B248-4B4E-87A5-CC132F5CFE68}" presName="node" presStyleLbl="node1" presStyleIdx="0" presStyleCnt="2">
        <dgm:presLayoutVars>
          <dgm:bulletEnabled val="1"/>
        </dgm:presLayoutVars>
      </dgm:prSet>
      <dgm:spPr/>
    </dgm:pt>
    <dgm:pt modelId="{45F8A3E8-3AA8-48B9-A2A9-18CBE1DE0AA3}" type="pres">
      <dgm:prSet presAssocID="{344D1FCE-B248-4B4E-87A5-CC132F5CFE68}" presName="invisiNode" presStyleLbl="node1" presStyleIdx="0" presStyleCnt="2"/>
      <dgm:spPr/>
    </dgm:pt>
    <dgm:pt modelId="{CF888414-A77E-4628-9389-C31FCE41A5B5}" type="pres">
      <dgm:prSet presAssocID="{344D1FCE-B248-4B4E-87A5-CC132F5CFE68}" presName="imagNode" presStyleLbl="fgImgPlace1" presStyleIdx="0" presStyleCnt="2" custScaleY="1326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A37E4D22-291E-4C07-BF77-38525153969E}" type="pres">
      <dgm:prSet presAssocID="{70BAB779-3F4F-4C9C-8BF0-17C183402D6C}" presName="sibTrans" presStyleLbl="sibTrans2D1" presStyleIdx="0" presStyleCnt="0"/>
      <dgm:spPr/>
    </dgm:pt>
    <dgm:pt modelId="{3390A19F-EE72-4D71-AD11-385CA9D0C97A}" type="pres">
      <dgm:prSet presAssocID="{3078A347-6A2B-43F6-9F9E-898DF9F9DB3B}" presName="compNode" presStyleCnt="0"/>
      <dgm:spPr/>
    </dgm:pt>
    <dgm:pt modelId="{5A0D1F95-A4E5-48B3-A712-AD7836CB7121}" type="pres">
      <dgm:prSet presAssocID="{3078A347-6A2B-43F6-9F9E-898DF9F9DB3B}" presName="node" presStyleLbl="node1" presStyleIdx="1" presStyleCnt="2">
        <dgm:presLayoutVars>
          <dgm:bulletEnabled val="1"/>
        </dgm:presLayoutVars>
      </dgm:prSet>
      <dgm:spPr/>
    </dgm:pt>
    <dgm:pt modelId="{B83DA92C-B8CB-4098-8DAC-143046633634}" type="pres">
      <dgm:prSet presAssocID="{3078A347-6A2B-43F6-9F9E-898DF9F9DB3B}" presName="invisiNode" presStyleLbl="node1" presStyleIdx="1" presStyleCnt="2"/>
      <dgm:spPr/>
    </dgm:pt>
    <dgm:pt modelId="{746A4FAF-5E8E-420F-BADB-B57D67B33241}" type="pres">
      <dgm:prSet presAssocID="{3078A347-6A2B-43F6-9F9E-898DF9F9DB3B}" presName="imagNode" presStyleLbl="fgImgPlace1" presStyleIdx="1" presStyleCnt="2" custScaleY="13265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9A39B61D-4DA4-4A55-BD51-FE43894314A0}" type="presOf" srcId="{70BAB779-3F4F-4C9C-8BF0-17C183402D6C}" destId="{A37E4D22-291E-4C07-BF77-38525153969E}" srcOrd="0" destOrd="0" presId="urn:microsoft.com/office/officeart/2005/8/layout/pList2"/>
    <dgm:cxn modelId="{01875F5B-7014-4113-BC6B-D45E965787AF}" srcId="{B3E2B26A-B44D-4CE1-9A62-ADA1C24345AC}" destId="{3078A347-6A2B-43F6-9F9E-898DF9F9DB3B}" srcOrd="1" destOrd="0" parTransId="{82E49A58-908F-4A54-98C9-46FC18B2C2BD}" sibTransId="{3C35C86F-95EA-4CE8-AE94-75A40F15BF14}"/>
    <dgm:cxn modelId="{C3DFCB61-1BF6-45D4-93F4-08EBE3F04448}" type="presOf" srcId="{3078A347-6A2B-43F6-9F9E-898DF9F9DB3B}" destId="{5A0D1F95-A4E5-48B3-A712-AD7836CB7121}" srcOrd="0" destOrd="0" presId="urn:microsoft.com/office/officeart/2005/8/layout/pList2"/>
    <dgm:cxn modelId="{F38FF56A-A7EE-46F2-B62A-0DE894B93C2B}" type="presOf" srcId="{344D1FCE-B248-4B4E-87A5-CC132F5CFE68}" destId="{D0FC2D57-9CE8-47F6-8CA3-A45A1A7457E4}" srcOrd="0" destOrd="0" presId="urn:microsoft.com/office/officeart/2005/8/layout/pList2"/>
    <dgm:cxn modelId="{43832BCB-0CF6-4C2B-920F-8E8DBE85B433}" type="presOf" srcId="{B3E2B26A-B44D-4CE1-9A62-ADA1C24345AC}" destId="{6375B66E-AFAA-4399-951F-719BB5755AE5}" srcOrd="0" destOrd="0" presId="urn:microsoft.com/office/officeart/2005/8/layout/pList2"/>
    <dgm:cxn modelId="{0FBE4BD7-2D5A-42B4-8316-4E548C92D817}" srcId="{B3E2B26A-B44D-4CE1-9A62-ADA1C24345AC}" destId="{344D1FCE-B248-4B4E-87A5-CC132F5CFE68}" srcOrd="0" destOrd="0" parTransId="{E945D1FC-5000-4E73-9524-C31A2CD31C10}" sibTransId="{70BAB779-3F4F-4C9C-8BF0-17C183402D6C}"/>
    <dgm:cxn modelId="{556E9173-8198-4BFA-AE1E-CDB89C108A57}" type="presParOf" srcId="{6375B66E-AFAA-4399-951F-719BB5755AE5}" destId="{00F2DA39-293B-4EB0-9B46-C4BC115E0396}" srcOrd="0" destOrd="0" presId="urn:microsoft.com/office/officeart/2005/8/layout/pList2"/>
    <dgm:cxn modelId="{23CFDF4D-7E91-4E89-9E9D-A20C3BAB2A16}" type="presParOf" srcId="{6375B66E-AFAA-4399-951F-719BB5755AE5}" destId="{7B6807C3-C4B2-4FAD-AC82-414F1FD8459F}" srcOrd="1" destOrd="0" presId="urn:microsoft.com/office/officeart/2005/8/layout/pList2"/>
    <dgm:cxn modelId="{83097050-60CF-4573-9F9C-B7782ED9C0F0}" type="presParOf" srcId="{7B6807C3-C4B2-4FAD-AC82-414F1FD8459F}" destId="{4BB3CB5B-75BE-465F-AA0D-84A8FDD40695}" srcOrd="0" destOrd="0" presId="urn:microsoft.com/office/officeart/2005/8/layout/pList2"/>
    <dgm:cxn modelId="{D58E0A96-47A2-4A21-9CF7-F7D89D065587}" type="presParOf" srcId="{4BB3CB5B-75BE-465F-AA0D-84A8FDD40695}" destId="{D0FC2D57-9CE8-47F6-8CA3-A45A1A7457E4}" srcOrd="0" destOrd="0" presId="urn:microsoft.com/office/officeart/2005/8/layout/pList2"/>
    <dgm:cxn modelId="{0D3786FC-7083-43B2-92E9-67E67E663F39}" type="presParOf" srcId="{4BB3CB5B-75BE-465F-AA0D-84A8FDD40695}" destId="{45F8A3E8-3AA8-48B9-A2A9-18CBE1DE0AA3}" srcOrd="1" destOrd="0" presId="urn:microsoft.com/office/officeart/2005/8/layout/pList2"/>
    <dgm:cxn modelId="{B8CC3EF6-0074-46EF-9389-4307D903331B}" type="presParOf" srcId="{4BB3CB5B-75BE-465F-AA0D-84A8FDD40695}" destId="{CF888414-A77E-4628-9389-C31FCE41A5B5}" srcOrd="2" destOrd="0" presId="urn:microsoft.com/office/officeart/2005/8/layout/pList2"/>
    <dgm:cxn modelId="{246C0797-43A7-4CBB-9F39-7B79F381175D}" type="presParOf" srcId="{7B6807C3-C4B2-4FAD-AC82-414F1FD8459F}" destId="{A37E4D22-291E-4C07-BF77-38525153969E}" srcOrd="1" destOrd="0" presId="urn:microsoft.com/office/officeart/2005/8/layout/pList2"/>
    <dgm:cxn modelId="{C1E1C0FB-782A-4F18-A67F-4BBFB8B6F226}" type="presParOf" srcId="{7B6807C3-C4B2-4FAD-AC82-414F1FD8459F}" destId="{3390A19F-EE72-4D71-AD11-385CA9D0C97A}" srcOrd="2" destOrd="0" presId="urn:microsoft.com/office/officeart/2005/8/layout/pList2"/>
    <dgm:cxn modelId="{1F74D470-7000-403A-B9C7-1A776D506A5F}" type="presParOf" srcId="{3390A19F-EE72-4D71-AD11-385CA9D0C97A}" destId="{5A0D1F95-A4E5-48B3-A712-AD7836CB7121}" srcOrd="0" destOrd="0" presId="urn:microsoft.com/office/officeart/2005/8/layout/pList2"/>
    <dgm:cxn modelId="{A520A131-4ED2-4A15-9F78-C30F8E364EF1}" type="presParOf" srcId="{3390A19F-EE72-4D71-AD11-385CA9D0C97A}" destId="{B83DA92C-B8CB-4098-8DAC-143046633634}" srcOrd="1" destOrd="0" presId="urn:microsoft.com/office/officeart/2005/8/layout/pList2"/>
    <dgm:cxn modelId="{0EBF783C-B253-4E41-B8AA-70E5D683CBAB}" type="presParOf" srcId="{3390A19F-EE72-4D71-AD11-385CA9D0C97A}" destId="{746A4FAF-5E8E-420F-BADB-B57D67B3324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DA39-293B-4EB0-9B46-C4BC115E0396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CD8F4-6743-4507-95CD-6996F08B168A}">
      <dsp:nvSpPr>
        <dsp:cNvPr id="0" name=""/>
        <dsp:cNvSpPr/>
      </dsp:nvSpPr>
      <dsp:spPr>
        <a:xfrm>
          <a:off x="315468" y="261080"/>
          <a:ext cx="3088957" cy="143594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F8311-446C-4F4C-8B20-914451D49DA4}">
      <dsp:nvSpPr>
        <dsp:cNvPr id="0" name=""/>
        <dsp:cNvSpPr/>
      </dsp:nvSpPr>
      <dsp:spPr>
        <a:xfrm rot="10800000">
          <a:off x="315468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Грант «</a:t>
          </a:r>
          <a:r>
            <a:rPr lang="ru-RU" sz="3100" kern="1200" dirty="0" err="1"/>
            <a:t>Агростартап</a:t>
          </a:r>
          <a:r>
            <a:rPr lang="ru-RU" sz="3100" kern="1200" dirty="0"/>
            <a:t>»</a:t>
          </a:r>
        </a:p>
      </dsp:txBody>
      <dsp:txXfrm rot="10800000">
        <a:off x="389068" y="1958102"/>
        <a:ext cx="2941757" cy="2319635"/>
      </dsp:txXfrm>
    </dsp:sp>
    <dsp:sp modelId="{CF888414-A77E-4628-9389-C31FCE41A5B5}">
      <dsp:nvSpPr>
        <dsp:cNvPr id="0" name=""/>
        <dsp:cNvSpPr/>
      </dsp:nvSpPr>
      <dsp:spPr>
        <a:xfrm>
          <a:off x="3713321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C2D57-9CE8-47F6-8CA3-A45A1A7457E4}">
      <dsp:nvSpPr>
        <dsp:cNvPr id="0" name=""/>
        <dsp:cNvSpPr/>
      </dsp:nvSpPr>
      <dsp:spPr>
        <a:xfrm rot="10800000">
          <a:off x="3713321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Частичное возмещение затрат </a:t>
          </a:r>
          <a:r>
            <a:rPr lang="ru-RU" sz="3100" kern="1200" dirty="0" err="1"/>
            <a:t>СПоК</a:t>
          </a:r>
          <a:endParaRPr lang="ru-RU" sz="3100" kern="1200" dirty="0"/>
        </a:p>
      </dsp:txBody>
      <dsp:txXfrm rot="10800000">
        <a:off x="3786921" y="1958102"/>
        <a:ext cx="2941757" cy="2319635"/>
      </dsp:txXfrm>
    </dsp:sp>
    <dsp:sp modelId="{746A4FAF-5E8E-420F-BADB-B57D67B33241}">
      <dsp:nvSpPr>
        <dsp:cNvPr id="0" name=""/>
        <dsp:cNvSpPr/>
      </dsp:nvSpPr>
      <dsp:spPr>
        <a:xfrm>
          <a:off x="7111174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D1F95-A4E5-48B3-A712-AD7836CB7121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Поддержка центров компетенций</a:t>
          </a:r>
        </a:p>
      </dsp:txBody>
      <dsp:txXfrm rot="10800000">
        <a:off x="7184774" y="1958102"/>
        <a:ext cx="2941757" cy="2319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82347-E715-46B2-85B9-34A339797313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ADE71-497C-4FC4-A1DE-8E99BFBB8146}">
      <dsp:nvSpPr>
        <dsp:cNvPr id="0" name=""/>
        <dsp:cNvSpPr/>
      </dsp:nvSpPr>
      <dsp:spPr>
        <a:xfrm>
          <a:off x="315468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884A-9DF5-4BA2-B3D4-D47C5A16168C}">
      <dsp:nvSpPr>
        <dsp:cNvPr id="0" name=""/>
        <dsp:cNvSpPr/>
      </dsp:nvSpPr>
      <dsp:spPr>
        <a:xfrm rot="10800000">
          <a:off x="315468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Приобретение имущества для передачи членам</a:t>
          </a:r>
        </a:p>
      </dsp:txBody>
      <dsp:txXfrm rot="10800000">
        <a:off x="389068" y="1958102"/>
        <a:ext cx="2941757" cy="2319635"/>
      </dsp:txXfrm>
    </dsp:sp>
    <dsp:sp modelId="{F9FD6584-0E9B-4E0A-8C1A-E9F426D1D161}">
      <dsp:nvSpPr>
        <dsp:cNvPr id="0" name=""/>
        <dsp:cNvSpPr/>
      </dsp:nvSpPr>
      <dsp:spPr>
        <a:xfrm>
          <a:off x="3713321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43C45-FF41-4104-B140-315269624905}">
      <dsp:nvSpPr>
        <dsp:cNvPr id="0" name=""/>
        <dsp:cNvSpPr/>
      </dsp:nvSpPr>
      <dsp:spPr>
        <a:xfrm rot="10800000">
          <a:off x="3713321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Приобретение техники для совместного использования</a:t>
          </a:r>
        </a:p>
      </dsp:txBody>
      <dsp:txXfrm rot="10800000">
        <a:off x="3786921" y="1958102"/>
        <a:ext cx="2941757" cy="2319635"/>
      </dsp:txXfrm>
    </dsp:sp>
    <dsp:sp modelId="{9F5C682E-F32B-4E60-9D8F-53AE6C6796BC}">
      <dsp:nvSpPr>
        <dsp:cNvPr id="0" name=""/>
        <dsp:cNvSpPr/>
      </dsp:nvSpPr>
      <dsp:spPr>
        <a:xfrm>
          <a:off x="7111174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F21C7-CE5D-41B5-96DF-ECC125BD623F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Приобретение у членов </a:t>
          </a:r>
          <a:r>
            <a:rPr lang="ru-RU" sz="2900" kern="1200" dirty="0" err="1"/>
            <a:t>СПоК</a:t>
          </a:r>
          <a:r>
            <a:rPr lang="ru-RU" sz="2900" kern="1200" dirty="0"/>
            <a:t> произведённой ими продукции</a:t>
          </a:r>
        </a:p>
      </dsp:txBody>
      <dsp:txXfrm rot="10800000">
        <a:off x="7184774" y="1958102"/>
        <a:ext cx="2941757" cy="23196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5BC1A-C9EF-4D10-ABB7-129C4BCFD8B3}">
      <dsp:nvSpPr>
        <dsp:cNvPr id="0" name=""/>
        <dsp:cNvSpPr/>
      </dsp:nvSpPr>
      <dsp:spPr>
        <a:xfrm>
          <a:off x="0" y="0"/>
          <a:ext cx="6172199" cy="90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Приобретение</a:t>
          </a:r>
          <a:r>
            <a:rPr lang="en-US" sz="1800" kern="1200" dirty="0"/>
            <a:t> </a:t>
          </a:r>
          <a:r>
            <a:rPr lang="ru-RU" sz="1800" kern="1200" dirty="0"/>
            <a:t>птицы и сельскохозяйственных животных за исключением свиней</a:t>
          </a:r>
        </a:p>
      </dsp:txBody>
      <dsp:txXfrm>
        <a:off x="1324630" y="0"/>
        <a:ext cx="4847569" cy="901906"/>
      </dsp:txXfrm>
    </dsp:sp>
    <dsp:sp modelId="{BA9A688D-5DBC-43D6-AD98-02FDA872402E}">
      <dsp:nvSpPr>
        <dsp:cNvPr id="0" name=""/>
        <dsp:cNvSpPr/>
      </dsp:nvSpPr>
      <dsp:spPr>
        <a:xfrm>
          <a:off x="90190" y="90190"/>
          <a:ext cx="1234440" cy="721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7EABE-7C6A-41CB-84AA-C26B1D0C0C32}">
      <dsp:nvSpPr>
        <dsp:cNvPr id="0" name=""/>
        <dsp:cNvSpPr/>
      </dsp:nvSpPr>
      <dsp:spPr>
        <a:xfrm>
          <a:off x="0" y="992096"/>
          <a:ext cx="6172199" cy="90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Специализированный инвентарь для производства сельскохозяйственной продукции (за исключением свиноводства)</a:t>
          </a:r>
        </a:p>
      </dsp:txBody>
      <dsp:txXfrm>
        <a:off x="1324630" y="992096"/>
        <a:ext cx="4847569" cy="901906"/>
      </dsp:txXfrm>
    </dsp:sp>
    <dsp:sp modelId="{0D55CF76-65A6-4033-B0C4-A7A946475CC8}">
      <dsp:nvSpPr>
        <dsp:cNvPr id="0" name=""/>
        <dsp:cNvSpPr/>
      </dsp:nvSpPr>
      <dsp:spPr>
        <a:xfrm>
          <a:off x="90190" y="1082287"/>
          <a:ext cx="1234440" cy="721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4AB4F-32E4-450A-96BB-AF70E0546F6A}">
      <dsp:nvSpPr>
        <dsp:cNvPr id="0" name=""/>
        <dsp:cNvSpPr/>
      </dsp:nvSpPr>
      <dsp:spPr>
        <a:xfrm>
          <a:off x="0" y="1984193"/>
          <a:ext cx="6172199" cy="90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Мини-теплицы, материалы, специализированный инвентарь и т.д. для овощеводства</a:t>
          </a:r>
        </a:p>
      </dsp:txBody>
      <dsp:txXfrm>
        <a:off x="1324630" y="1984193"/>
        <a:ext cx="4847569" cy="901906"/>
      </dsp:txXfrm>
    </dsp:sp>
    <dsp:sp modelId="{2501BB4B-E6AB-49D2-95B9-1C457178BDA6}">
      <dsp:nvSpPr>
        <dsp:cNvPr id="0" name=""/>
        <dsp:cNvSpPr/>
      </dsp:nvSpPr>
      <dsp:spPr>
        <a:xfrm>
          <a:off x="90190" y="2074384"/>
          <a:ext cx="1234440" cy="721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CF111-F6AD-4EDE-8E5C-B22A5775DB23}">
      <dsp:nvSpPr>
        <dsp:cNvPr id="0" name=""/>
        <dsp:cNvSpPr/>
      </dsp:nvSpPr>
      <dsp:spPr>
        <a:xfrm>
          <a:off x="0" y="2976290"/>
          <a:ext cx="6172199" cy="90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Посадочный материал многолетних насаждений, включая виноградники</a:t>
          </a:r>
        </a:p>
      </dsp:txBody>
      <dsp:txXfrm>
        <a:off x="1324630" y="2976290"/>
        <a:ext cx="4847569" cy="901906"/>
      </dsp:txXfrm>
    </dsp:sp>
    <dsp:sp modelId="{36FBC490-7B52-4FB5-B32D-A45E05625068}">
      <dsp:nvSpPr>
        <dsp:cNvPr id="0" name=""/>
        <dsp:cNvSpPr/>
      </dsp:nvSpPr>
      <dsp:spPr>
        <a:xfrm>
          <a:off x="90190" y="3066481"/>
          <a:ext cx="1234440" cy="721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1A0D0-0C63-477C-950E-CAD4BB2F5F15}">
      <dsp:nvSpPr>
        <dsp:cNvPr id="0" name=""/>
        <dsp:cNvSpPr/>
      </dsp:nvSpPr>
      <dsp:spPr>
        <a:xfrm>
          <a:off x="0" y="3968387"/>
          <a:ext cx="6172199" cy="90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Рыбопосадочный материал, племенной материал</a:t>
          </a:r>
        </a:p>
      </dsp:txBody>
      <dsp:txXfrm>
        <a:off x="1324630" y="3968387"/>
        <a:ext cx="4847569" cy="901906"/>
      </dsp:txXfrm>
    </dsp:sp>
    <dsp:sp modelId="{2175B874-269E-461C-BF4F-992545885D39}">
      <dsp:nvSpPr>
        <dsp:cNvPr id="0" name=""/>
        <dsp:cNvSpPr/>
      </dsp:nvSpPr>
      <dsp:spPr>
        <a:xfrm>
          <a:off x="90190" y="4058577"/>
          <a:ext cx="1234440" cy="721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A3911-5243-4C69-9F41-EE2A1C9DA313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Кооператив получает от членов предоплату в размере 50 % стоимости приобретаемого имущества</a:t>
          </a:r>
        </a:p>
      </dsp:txBody>
      <dsp:txXfrm>
        <a:off x="28038" y="28038"/>
        <a:ext cx="7298593" cy="901218"/>
      </dsp:txXfrm>
    </dsp:sp>
    <dsp:sp modelId="{6EC87AE7-B082-460F-8364-0551D0BBC114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Кооператив привлекает заёмные средства в общей сумме 50 % стоимости приобретаемого имущества</a:t>
          </a:r>
        </a:p>
      </dsp:txBody>
      <dsp:txXfrm>
        <a:off x="732583" y="1159385"/>
        <a:ext cx="7029617" cy="901218"/>
      </dsp:txXfrm>
    </dsp:sp>
    <dsp:sp modelId="{3CF48B06-9756-44B6-8E82-7413E1F3FC37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Кооператив приобретает имущество и поставляет его членам по договору купли-продажи по цене 50 % от стоимости приобретения</a:t>
          </a:r>
        </a:p>
      </dsp:txBody>
      <dsp:txXfrm>
        <a:off x="1426612" y="2290733"/>
        <a:ext cx="7040133" cy="901218"/>
      </dsp:txXfrm>
    </dsp:sp>
    <dsp:sp modelId="{B6DE51C4-AE1A-4C36-868A-965C5B01704F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Кооператив получает субсидию в размере 50 % стоимости имущества и гасит заем</a:t>
          </a:r>
        </a:p>
      </dsp:txBody>
      <dsp:txXfrm>
        <a:off x="2131157" y="3422081"/>
        <a:ext cx="7029617" cy="901218"/>
      </dsp:txXfrm>
    </dsp:sp>
    <dsp:sp modelId="{57E25295-6601-4DC7-B724-1511EA5192EB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7930242" y="733200"/>
        <a:ext cx="342233" cy="468236"/>
      </dsp:txXfrm>
    </dsp:sp>
    <dsp:sp modelId="{6459B92E-89A7-4C86-952F-DF07246BE1C9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8634787" y="1864548"/>
        <a:ext cx="342233" cy="468236"/>
      </dsp:txXfrm>
    </dsp:sp>
    <dsp:sp modelId="{55859EAB-F8C9-45C6-B5C1-4EE137358E9C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9328817" y="2995896"/>
        <a:ext cx="342233" cy="468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A3911-5243-4C69-9F41-EE2A1C9DA313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Кооператив получает паевые взносы членов в общей сумме 50 % стоимости техники общего использования</a:t>
          </a:r>
        </a:p>
      </dsp:txBody>
      <dsp:txXfrm>
        <a:off x="28038" y="28038"/>
        <a:ext cx="7298593" cy="901218"/>
      </dsp:txXfrm>
    </dsp:sp>
    <dsp:sp modelId="{6EC87AE7-B082-460F-8364-0551D0BBC114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Кооператив привлекает заёмные средства в общей сумме 50 % стоимости техники общего использования</a:t>
          </a:r>
        </a:p>
      </dsp:txBody>
      <dsp:txXfrm>
        <a:off x="732583" y="1159385"/>
        <a:ext cx="7029617" cy="901218"/>
      </dsp:txXfrm>
    </dsp:sp>
    <dsp:sp modelId="{3CF48B06-9756-44B6-8E82-7413E1F3FC37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Кооператив приобретает технику общего использования </a:t>
          </a:r>
        </a:p>
      </dsp:txBody>
      <dsp:txXfrm>
        <a:off x="1426612" y="2290733"/>
        <a:ext cx="7040133" cy="901218"/>
      </dsp:txXfrm>
    </dsp:sp>
    <dsp:sp modelId="{B6DE51C4-AE1A-4C36-868A-965C5B01704F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Кооператив получает субсидию в размере 50 % стоимости техники и гасит заем</a:t>
          </a:r>
        </a:p>
      </dsp:txBody>
      <dsp:txXfrm>
        <a:off x="2131157" y="3422081"/>
        <a:ext cx="7029617" cy="901218"/>
      </dsp:txXfrm>
    </dsp:sp>
    <dsp:sp modelId="{57E25295-6601-4DC7-B724-1511EA5192EB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7930242" y="733200"/>
        <a:ext cx="342233" cy="468236"/>
      </dsp:txXfrm>
    </dsp:sp>
    <dsp:sp modelId="{6459B92E-89A7-4C86-952F-DF07246BE1C9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8634787" y="1864548"/>
        <a:ext cx="342233" cy="468236"/>
      </dsp:txXfrm>
    </dsp:sp>
    <dsp:sp modelId="{55859EAB-F8C9-45C6-B5C1-4EE137358E9C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9328817" y="2995896"/>
        <a:ext cx="342233" cy="468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DA39-293B-4EB0-9B46-C4BC115E0396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88414-A77E-4628-9389-C31FCE41A5B5}">
      <dsp:nvSpPr>
        <dsp:cNvPr id="0" name=""/>
        <dsp:cNvSpPr/>
      </dsp:nvSpPr>
      <dsp:spPr>
        <a:xfrm>
          <a:off x="316674" y="26619"/>
          <a:ext cx="4705833" cy="19048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C2D57-9CE8-47F6-8CA3-A45A1A7457E4}">
      <dsp:nvSpPr>
        <dsp:cNvPr id="0" name=""/>
        <dsp:cNvSpPr/>
      </dsp:nvSpPr>
      <dsp:spPr>
        <a:xfrm rot="10800000">
          <a:off x="316674" y="1958102"/>
          <a:ext cx="4705833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Грант на развитие семейной фермы</a:t>
          </a:r>
        </a:p>
      </dsp:txBody>
      <dsp:txXfrm rot="10800000">
        <a:off x="390274" y="1958102"/>
        <a:ext cx="4558633" cy="2319635"/>
      </dsp:txXfrm>
    </dsp:sp>
    <dsp:sp modelId="{746A4FAF-5E8E-420F-BADB-B57D67B33241}">
      <dsp:nvSpPr>
        <dsp:cNvPr id="0" name=""/>
        <dsp:cNvSpPr/>
      </dsp:nvSpPr>
      <dsp:spPr>
        <a:xfrm>
          <a:off x="5493091" y="26619"/>
          <a:ext cx="4705833" cy="19048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D1F95-A4E5-48B3-A712-AD7836CB7121}">
      <dsp:nvSpPr>
        <dsp:cNvPr id="0" name=""/>
        <dsp:cNvSpPr/>
      </dsp:nvSpPr>
      <dsp:spPr>
        <a:xfrm rot="10800000">
          <a:off x="5493091" y="1958102"/>
          <a:ext cx="4705833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Грант на развитие материально-технической базы </a:t>
          </a:r>
          <a:r>
            <a:rPr lang="ru-RU" sz="3300" kern="1200" dirty="0" err="1"/>
            <a:t>СПоК</a:t>
          </a:r>
          <a:endParaRPr lang="ru-RU" sz="3300" kern="1200" dirty="0"/>
        </a:p>
      </dsp:txBody>
      <dsp:txXfrm rot="10800000">
        <a:off x="5566691" y="1958102"/>
        <a:ext cx="4558633" cy="2319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21F22-17E7-44B5-98DB-5800ABC7E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8180B1-BA9C-48BE-A1BA-B8F81C158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6A6AF5-0D0D-4272-BF13-5AFC0398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AABCB9-92E5-4F43-B959-187E30D3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96489-81CA-486B-8FB6-E81EA0A0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9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EDFDB-2AF9-4A22-B4C8-6CB945E61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595DC5-5EBD-4072-89F9-4F55F5C48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4799C-2E45-4A0E-A8B0-17444A91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6654DF-43D0-4187-B0D9-5FF073CC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B899F-714D-4EFE-BED3-C33C0898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4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00CC29-4DBD-4A95-B725-EBBC5C795E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D1CD21-834A-4535-AD48-5B60D8036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0FA567-004E-4BBD-B2B7-23C8F13F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9F98B1-8D3D-4D40-BF5C-5F08E871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416E27-B146-4CA5-B521-6F974B60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2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1E301-9F62-43FD-8676-FBF4C1C40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3D227-AF1E-4D9F-BC15-1D21BE5AD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CC1234-3EAC-47A0-AA9C-136E2C645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D1841A-65AF-4797-A978-137F624B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56EDED-76CC-4716-A7BA-5923DFE0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8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150CD-F5C7-4FCC-8F52-31A45763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1DF942-6119-4C88-9F1B-281D79378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DEDD93-5201-4B91-BE1D-E1329C50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FA327-E899-4062-A55E-72F441A1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BCA2F9-288E-4C0B-BE9F-688DF1CD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1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90FE3-DBA3-4986-822E-A5AD4D3E1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555E39-5FAE-460D-91FF-5B2B03981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552569-2D89-4DD4-AB3C-72061D22A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8A6BF4-4D70-4809-A565-BAC740C3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2B28C2-B2CD-461F-921E-5C178847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E7BBF2-061A-42EA-84BF-FFD8C674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4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8267C-E4DE-4460-A253-979F277B6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CBB68F-FF29-4B23-9A51-95352772F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961F20-D669-4A78-890D-65A4BF27B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246335-8ADF-429B-AF7C-1FA4F2196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7D412C-A3A7-4922-B031-7A20260DE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88F1AD-58C6-416D-9E27-C32EB16D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1F1406-0892-437E-8499-B33AD57C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CF5B96-580C-45F1-B13E-3214B247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5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0A8D1-E510-4DDC-AC93-AA10285FC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A44BBC-B540-4D8A-8093-7CC31A38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F60403-AF87-4903-911D-DA1506BBE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5923F4-B0AA-4EEE-A180-40ED12FC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7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AF8AC-2F3A-46A1-BF0A-11CE70815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57DEF-5C4A-4BBB-B5B8-F3FB1FC69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6EE0EA-5829-4880-A99E-8121CFEB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4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38330-E026-49D1-8C12-F470BFF1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53D9C-E60A-4F21-A232-2D1FECA2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C43C8B-8F6C-4831-B3CF-2174B4672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38B9E4-6A27-43C4-819E-B9278A61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7DBE5-971F-4583-849D-10CE2137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DCCABD-9AD0-41A0-8FBC-ED01E960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35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7EDB4-4DCE-4839-8ADE-D42A4DBB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926ED3-8A49-4F19-AEE2-076F3A152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6700A8-12CF-4F71-85E5-58203AD9C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21121-A4E2-4521-8A2C-B88C1989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742543-01B1-4659-8C29-402A8F963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D23E3-BB02-4295-9514-072926AB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32CFF-2F70-440D-99C4-C47533FB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922267-F854-4152-A41A-3727EC9B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A6344F-5F1C-4126-A74B-38813582F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D107-7C4D-4581-9204-D1AD9C7DA78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021ADB-E6F5-4971-89AF-C32773401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B936EB-AEE2-4413-9B29-BB26BADD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C92A4-5964-4815-ACB6-674F482CE9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100" dirty="0"/>
              <a:t>Государственная поддержка создания и деятельности сельскохозяйственных потребительских кооперативов в 2022 г.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42D66B-AF68-4FFE-ABA4-24A30CAE5D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ru-RU" dirty="0"/>
              <a:t>Методика сельскохозяйственной кооперации</a:t>
            </a:r>
          </a:p>
          <a:p>
            <a:r>
              <a:rPr lang="ru-RU" dirty="0"/>
              <a:t>2022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BB8B57-B51E-4973-BB01-AFE78EBFF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8175"/>
            <a:ext cx="35528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7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4">
            <a:extLst>
              <a:ext uri="{FF2B5EF4-FFF2-40B4-BE49-F238E27FC236}">
                <a16:creationId xmlns:a16="http://schemas.microsoft.com/office/drawing/2014/main" id="{AC6155C6-15A3-453A-9349-1446879D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Реализация меры поддержки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452CAC81-FB25-441E-8DEF-C57921E6A3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32AB0B-3EAE-4E28-9BFB-AE18F9B70E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7025" y="4572000"/>
            <a:ext cx="7059613" cy="1963738"/>
          </a:xfrm>
          <a:prstGeom prst="rect">
            <a:avLst/>
          </a:prstGeom>
          <a:solidFill>
            <a:srgbClr val="828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73B022EB-4FEE-4C1D-B868-BEF15D1E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767263"/>
            <a:ext cx="6594475" cy="1625600"/>
          </a:xfrm>
        </p:spPr>
        <p:txBody>
          <a:bodyPr anchor="ctr"/>
          <a:lstStyle/>
          <a:p>
            <a:pPr algn="r" eaLnBrk="1" hangingPunct="1"/>
            <a:r>
              <a:rPr lang="en-US" altLang="ru-RU" sz="3700">
                <a:solidFill>
                  <a:srgbClr val="FFFFFF"/>
                </a:solidFill>
              </a:rPr>
              <a:t>Возмещение затрат СПоК на закупку продукции у их членов</a:t>
            </a:r>
          </a:p>
        </p:txBody>
      </p:sp>
      <p:pic>
        <p:nvPicPr>
          <p:cNvPr id="19460" name="Рисунок 5" descr="Изображение выглядит как трава, внешний, небо, мужчина&#10;&#10;Описание создано автоматически">
            <a:extLst>
              <a:ext uri="{FF2B5EF4-FFF2-40B4-BE49-F238E27FC236}">
                <a16:creationId xmlns:a16="http://schemas.microsoft.com/office/drawing/2014/main" id="{89A82572-DEE7-45B8-A514-B05307C2DC4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r="2" b="2"/>
          <a:stretch>
            <a:fillRect/>
          </a:stretch>
        </p:blipFill>
        <p:spPr>
          <a:xfrm>
            <a:off x="327025" y="322263"/>
            <a:ext cx="7059613" cy="4106862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BE6480-23BF-4A71-A833-9760B723E7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34275" y="322263"/>
            <a:ext cx="4335463" cy="621347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9F9CC2-5164-4480-BD3F-9E03EB247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575" y="917575"/>
            <a:ext cx="3424238" cy="5270500"/>
          </a:xfrm>
        </p:spPr>
        <p:txBody>
          <a:bodyPr rtlCol="0" anchor="ctr">
            <a:noAutofit/>
          </a:bodyPr>
          <a:lstStyle/>
          <a:p>
            <a:pPr marL="34290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400" dirty="0" err="1">
                <a:solidFill>
                  <a:srgbClr val="FFFFFF"/>
                </a:solidFill>
              </a:rPr>
              <a:t>Объем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у </a:t>
            </a:r>
            <a:r>
              <a:rPr lang="en-US" sz="1400" dirty="0" err="1">
                <a:solidFill>
                  <a:srgbClr val="FFFFFF"/>
                </a:solidFill>
              </a:rPr>
              <a:t>одного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члена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СПоК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не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должен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превышать</a:t>
            </a:r>
            <a:r>
              <a:rPr lang="en-US" sz="1400" dirty="0">
                <a:solidFill>
                  <a:srgbClr val="FFFFFF"/>
                </a:solidFill>
              </a:rPr>
              <a:t> 15 </a:t>
            </a:r>
            <a:r>
              <a:rPr lang="en-US" sz="1400" dirty="0" err="1">
                <a:solidFill>
                  <a:srgbClr val="FFFFFF"/>
                </a:solidFill>
              </a:rPr>
              <a:t>процентов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всего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объема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кооперативом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членов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СПоК</a:t>
            </a:r>
            <a:r>
              <a:rPr lang="en-US" sz="1400" dirty="0">
                <a:solidFill>
                  <a:srgbClr val="FFFFFF"/>
                </a:solidFill>
              </a:rPr>
              <a:t>;</a:t>
            </a:r>
          </a:p>
          <a:p>
            <a:pPr marL="34290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400" dirty="0" err="1">
                <a:solidFill>
                  <a:srgbClr val="FFFFFF"/>
                </a:solidFill>
              </a:rPr>
              <a:t>Возмещению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подлежит</a:t>
            </a:r>
            <a:r>
              <a:rPr lang="en-US" sz="1400" dirty="0">
                <a:solidFill>
                  <a:srgbClr val="FFFFFF"/>
                </a:solidFill>
              </a:rPr>
              <a:t>:</a:t>
            </a:r>
          </a:p>
          <a:p>
            <a:pPr marL="285750" indent="-2286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</a:rPr>
              <a:t>10% </a:t>
            </a:r>
            <a:r>
              <a:rPr lang="en-US" sz="1400" dirty="0" err="1">
                <a:solidFill>
                  <a:srgbClr val="FFFFFF"/>
                </a:solidFill>
              </a:rPr>
              <a:t>затрат</a:t>
            </a:r>
            <a:r>
              <a:rPr lang="en-US" sz="1400" dirty="0">
                <a:solidFill>
                  <a:srgbClr val="FFFFFF"/>
                </a:solidFill>
              </a:rPr>
              <a:t> в </a:t>
            </a:r>
            <a:r>
              <a:rPr lang="en-US" sz="1400" dirty="0" err="1">
                <a:solidFill>
                  <a:srgbClr val="FFFFFF"/>
                </a:solidFill>
              </a:rPr>
              <a:t>случае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если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выручка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реализации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у </a:t>
            </a:r>
            <a:r>
              <a:rPr lang="en-US" sz="1400" dirty="0" err="1">
                <a:solidFill>
                  <a:srgbClr val="FFFFFF"/>
                </a:solidFill>
              </a:rPr>
              <a:t>членов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кооператива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итогам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отчетного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периода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текущего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года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составляет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100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до</a:t>
            </a:r>
            <a:r>
              <a:rPr lang="en-US" sz="1400" dirty="0">
                <a:solidFill>
                  <a:srgbClr val="FFFFFF"/>
                </a:solidFill>
              </a:rPr>
              <a:t> 5</a:t>
            </a:r>
            <a:r>
              <a:rPr lang="ru-RU" sz="1400" dirty="0">
                <a:solidFill>
                  <a:srgbClr val="FFFFFF"/>
                </a:solidFill>
              </a:rPr>
              <a:t> 0</a:t>
            </a:r>
            <a:r>
              <a:rPr lang="en-US" sz="1400" dirty="0">
                <a:solidFill>
                  <a:srgbClr val="FFFFFF"/>
                </a:solidFill>
              </a:rPr>
              <a:t>00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; </a:t>
            </a:r>
          </a:p>
          <a:p>
            <a:pPr marL="285750" indent="-2286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</a:rPr>
              <a:t>12% </a:t>
            </a:r>
            <a:r>
              <a:rPr lang="en-US" sz="1400" dirty="0" err="1">
                <a:solidFill>
                  <a:srgbClr val="FFFFFF"/>
                </a:solidFill>
              </a:rPr>
              <a:t>затрат</a:t>
            </a:r>
            <a:r>
              <a:rPr lang="en-US" sz="1400" dirty="0">
                <a:solidFill>
                  <a:srgbClr val="FFFFFF"/>
                </a:solidFill>
              </a:rPr>
              <a:t> в </a:t>
            </a:r>
            <a:r>
              <a:rPr lang="en-US" sz="1400" dirty="0" err="1">
                <a:solidFill>
                  <a:srgbClr val="FFFFFF"/>
                </a:solidFill>
              </a:rPr>
              <a:t>случае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если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выручка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реализации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у </a:t>
            </a:r>
            <a:r>
              <a:rPr lang="en-US" sz="1400" dirty="0" err="1">
                <a:solidFill>
                  <a:srgbClr val="FFFFFF"/>
                </a:solidFill>
              </a:rPr>
              <a:t>членов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кооператива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итогам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отчетного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периода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финансового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года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составляет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5</a:t>
            </a:r>
            <a:r>
              <a:rPr lang="ru-RU" sz="1400" dirty="0">
                <a:solidFill>
                  <a:srgbClr val="FFFFFF"/>
                </a:solidFill>
              </a:rPr>
              <a:t> 0</a:t>
            </a:r>
            <a:r>
              <a:rPr lang="en-US" sz="1400" dirty="0">
                <a:solidFill>
                  <a:srgbClr val="FFFFFF"/>
                </a:solidFill>
              </a:rPr>
              <a:t>01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до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ru-RU" sz="1400" dirty="0">
                <a:solidFill>
                  <a:srgbClr val="FFFFFF"/>
                </a:solidFill>
              </a:rPr>
              <a:t>2</a:t>
            </a:r>
            <a:r>
              <a:rPr lang="en-US" sz="1400" dirty="0">
                <a:solidFill>
                  <a:srgbClr val="FFFFFF"/>
                </a:solidFill>
              </a:rPr>
              <a:t>5000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;</a:t>
            </a:r>
          </a:p>
          <a:p>
            <a:pPr marL="285750" indent="-2286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</a:rPr>
              <a:t>15% </a:t>
            </a:r>
            <a:r>
              <a:rPr lang="en-US" sz="1400" dirty="0" err="1">
                <a:solidFill>
                  <a:srgbClr val="FFFFFF"/>
                </a:solidFill>
              </a:rPr>
              <a:t>затрат</a:t>
            </a:r>
            <a:r>
              <a:rPr lang="en-US" sz="1400" dirty="0">
                <a:solidFill>
                  <a:srgbClr val="FFFFFF"/>
                </a:solidFill>
              </a:rPr>
              <a:t> в </a:t>
            </a:r>
            <a:r>
              <a:rPr lang="en-US" sz="1400" dirty="0" err="1">
                <a:solidFill>
                  <a:srgbClr val="FFFFFF"/>
                </a:solidFill>
              </a:rPr>
              <a:t>случае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если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выручка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реализации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у </a:t>
            </a:r>
            <a:r>
              <a:rPr lang="en-US" sz="1400" dirty="0" err="1">
                <a:solidFill>
                  <a:srgbClr val="FFFFFF"/>
                </a:solidFill>
              </a:rPr>
              <a:t>членов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кооператива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итогам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отчетного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периода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текущего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года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составляет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ru-RU" sz="1400" dirty="0">
                <a:solidFill>
                  <a:srgbClr val="FFFFFF"/>
                </a:solidFill>
              </a:rPr>
              <a:t>2</a:t>
            </a:r>
            <a:r>
              <a:rPr lang="en-US" sz="1400" dirty="0">
                <a:solidFill>
                  <a:srgbClr val="FFFFFF"/>
                </a:solidFill>
              </a:rPr>
              <a:t>500</a:t>
            </a:r>
            <a:r>
              <a:rPr lang="ru-RU" sz="1400" dirty="0">
                <a:solidFill>
                  <a:srgbClr val="FFFFFF"/>
                </a:solidFill>
              </a:rPr>
              <a:t>0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 в </a:t>
            </a:r>
            <a:r>
              <a:rPr lang="en-US" sz="1400" dirty="0" err="1">
                <a:solidFill>
                  <a:srgbClr val="FFFFFF"/>
                </a:solidFill>
              </a:rPr>
              <a:t>год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6E8B2B-2397-4647-A6DE-DB9593BC18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77825" y="342900"/>
            <a:ext cx="11439525" cy="1844675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483" name="Заголовок 1">
            <a:extLst>
              <a:ext uri="{FF2B5EF4-FFF2-40B4-BE49-F238E27FC236}">
                <a16:creationId xmlns:a16="http://schemas.microsoft.com/office/drawing/2014/main" id="{738B0455-9D54-47CD-BE95-833B49174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3" y="466725"/>
            <a:ext cx="11141075" cy="930275"/>
          </a:xfrm>
        </p:spPr>
        <p:txBody>
          <a:bodyPr anchor="b"/>
          <a:lstStyle/>
          <a:p>
            <a:pPr algn="ctr" eaLnBrk="1" hangingPunct="1"/>
            <a:r>
              <a:rPr lang="en-US" altLang="ru-RU" sz="5400">
                <a:solidFill>
                  <a:srgbClr val="FFFFFF"/>
                </a:solidFill>
              </a:rPr>
              <a:t>Меры поддержки нет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C67DB3-0846-4CEB-87A5-DCDB9C0430F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209800" y="1449388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5" name="Объект 4">
            <a:extLst>
              <a:ext uri="{FF2B5EF4-FFF2-40B4-BE49-F238E27FC236}">
                <a16:creationId xmlns:a16="http://schemas.microsoft.com/office/drawing/2014/main" id="{05B62586-0245-40CA-9B60-122F313564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9500" y="2509838"/>
            <a:ext cx="7437438" cy="39973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273ADF-0F5C-41F6-BBC0-DEFBDD618B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36550" y="320675"/>
            <a:ext cx="4332288" cy="6180138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7" name="Заголовок 1">
            <a:extLst>
              <a:ext uri="{FF2B5EF4-FFF2-40B4-BE49-F238E27FC236}">
                <a16:creationId xmlns:a16="http://schemas.microsoft.com/office/drawing/2014/main" id="{7391E5BC-186E-4D76-B8C1-DF06C61A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8" y="914400"/>
            <a:ext cx="3657600" cy="2887663"/>
          </a:xfrm>
        </p:spPr>
        <p:txBody>
          <a:bodyPr anchor="b"/>
          <a:lstStyle/>
          <a:p>
            <a:pPr algn="ctr" eaLnBrk="1" hangingPunct="1"/>
            <a:r>
              <a:rPr lang="en-US" altLang="ru-RU" sz="4100">
                <a:solidFill>
                  <a:srgbClr val="FFFFFF"/>
                </a:solidFill>
              </a:rPr>
              <a:t>Поддержка осуществляется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FD7631-2323-44D6-9C37-769BAD639EF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90625" y="3910013"/>
            <a:ext cx="25876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Объект 4">
            <a:extLst>
              <a:ext uri="{FF2B5EF4-FFF2-40B4-BE49-F238E27FC236}">
                <a16:creationId xmlns:a16="http://schemas.microsoft.com/office/drawing/2014/main" id="{335AC641-FA4B-4016-894D-5279AE4FDB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4613" y="787400"/>
            <a:ext cx="6553200" cy="52911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AF402-47F1-4832-AD63-CF2F9F74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Гранты КФХ и </a:t>
            </a:r>
            <a:r>
              <a:rPr lang="ru-RU" sz="2800" dirty="0" err="1"/>
              <a:t>СПоК</a:t>
            </a:r>
            <a:r>
              <a:rPr lang="ru-RU" sz="2800" dirty="0"/>
              <a:t> интегрированы в «Стимулирование развития приоритетных подотраслей агропромышленного комплекса и развитие малых форм хозяйствования» (Приложение 8)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35345D6-ECDF-4C4A-BE0A-7CAB1BB19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2507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910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D42CA-C3F7-4B41-B721-92184234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Грант на развитие материально-технической базы </a:t>
            </a:r>
            <a:r>
              <a:rPr lang="ru-RU" dirty="0" err="1"/>
              <a:t>СПоК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9C449D-2407-490A-AFCC-642B64B555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Грантополучатель:</a:t>
            </a:r>
          </a:p>
          <a:p>
            <a:r>
              <a:rPr lang="ru-RU" dirty="0"/>
              <a:t>сельскохозяйственный потребительский перерабатывающий и (или) сбытовой кооператив или потребительское общество (кооператив), действующие не менее 12 месяцев со дня их регистрации, осуществляющие деятельность по заготовке, хранению, подработке, переработке, сортировке, убою, первичной переработке, охлаждению, подготовке к реализации сельскохозяйственной продукции, дикорастущих пищевых ресурсов, а также продуктов переработки указанной продукции, объединяющие не менее 10 сельскохозяйственных товаропроизводителей на правах членов кооперативов (кроме ассоциированного членства), не менее 70 процентов выручки </a:t>
            </a:r>
            <a:r>
              <a:rPr lang="ru-RU" dirty="0" err="1"/>
              <a:t>СПоК</a:t>
            </a:r>
            <a:r>
              <a:rPr lang="ru-RU" dirty="0"/>
              <a:t> должно формироваться за счет осуществления перерабатывающей и (или) сбытовой деятельности указанной продукции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10BB03E-C809-4327-8EBC-1B7EBBA8FB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35780"/>
            <a:ext cx="5181600" cy="3331028"/>
          </a:xfrm>
        </p:spPr>
      </p:pic>
    </p:spTree>
    <p:extLst>
      <p:ext uri="{BB962C8B-B14F-4D97-AF65-F5344CB8AC3E}">
        <p14:creationId xmlns:p14="http://schemas.microsoft.com/office/powerpoint/2010/main" val="307305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87F9F-09C1-4E73-9885-C24B4CFA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Направления расходования гранта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644B10-08BF-41A5-958E-5AD0394A9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приобретение, строительство, ремонт, реконструкцию или модернизацию производственных объектов,</a:t>
            </a:r>
          </a:p>
          <a:p>
            <a:r>
              <a:rPr lang="ru-RU" dirty="0"/>
              <a:t>на приобретение и монтаж оборудования и техники для производственных объектов,</a:t>
            </a:r>
          </a:p>
          <a:p>
            <a:r>
              <a:rPr lang="ru-RU" dirty="0"/>
              <a:t>на приобретение специализированного транспорта, фургонов, прицепов, полуприцепов, вагонов, контейнеров,</a:t>
            </a:r>
          </a:p>
          <a:p>
            <a:r>
              <a:rPr lang="ru-RU" dirty="0"/>
              <a:t>на приобретение оборудования для рыбоводной инфраструктуры и аквакультуры (рыбоводства)…</a:t>
            </a:r>
          </a:p>
        </p:txBody>
      </p:sp>
    </p:spTree>
    <p:extLst>
      <p:ext uri="{BB962C8B-B14F-4D97-AF65-F5344CB8AC3E}">
        <p14:creationId xmlns:p14="http://schemas.microsoft.com/office/powerpoint/2010/main" val="3615637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902AA-E789-4FE1-9A79-7EC8C5A9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параметры гранта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952BC-8AF5-47DE-9D23-52AB4C34B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Грант не превышает 70 млн. руб., при этом составляет не более 60 процентов затрат,</a:t>
            </a:r>
          </a:p>
          <a:p>
            <a:r>
              <a:rPr lang="ru-RU" dirty="0"/>
              <a:t>Часть средств (до 20 процентов) может быть обеспечена за счёт субъекта РФ,</a:t>
            </a:r>
          </a:p>
          <a:p>
            <a:r>
              <a:rPr lang="ru-RU" dirty="0"/>
              <a:t>Срок использования – 24 месяца,</a:t>
            </a:r>
          </a:p>
          <a:p>
            <a:r>
              <a:rPr lang="ru-RU" dirty="0"/>
              <a:t>Приобретение имущества у члена, ассоциированного члена кооператива не допускается,</a:t>
            </a:r>
          </a:p>
          <a:p>
            <a:r>
              <a:rPr lang="ru-RU" dirty="0"/>
              <a:t>Имущество, приобретённое с использованием гранта, вносится в неделимый фонд,</a:t>
            </a:r>
          </a:p>
          <a:p>
            <a:r>
              <a:rPr lang="ru-RU" dirty="0" err="1"/>
              <a:t>СПоК</a:t>
            </a:r>
            <a:r>
              <a:rPr lang="ru-RU" dirty="0"/>
              <a:t> обязуется вести деятельность не менее 5 лет после получения гранта,</a:t>
            </a:r>
          </a:p>
          <a:p>
            <a:r>
              <a:rPr lang="ru-RU" dirty="0">
                <a:solidFill>
                  <a:srgbClr val="C00000"/>
                </a:solidFill>
              </a:rPr>
              <a:t>Повторное обращение за грантом после освоения предыдущего из Госпрограммы исключено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814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6D02DA5-D1B9-4A07-8269-13E8BAA83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Актуальная нормативная база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A62DE0C-027D-401C-B9CF-29BE0AD6E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 err="1"/>
              <a:t>Постановление</a:t>
            </a:r>
            <a:r>
              <a:rPr lang="en-US" sz="1600" dirty="0"/>
              <a:t> </a:t>
            </a:r>
            <a:r>
              <a:rPr lang="en-US" sz="1600" dirty="0" err="1"/>
              <a:t>Правительства</a:t>
            </a:r>
            <a:r>
              <a:rPr lang="en-US" sz="1600" dirty="0"/>
              <a:t> РФ </a:t>
            </a:r>
            <a:r>
              <a:rPr lang="en-US" sz="1600" dirty="0" err="1"/>
              <a:t>от</a:t>
            </a:r>
            <a:r>
              <a:rPr lang="en-US" sz="1600" dirty="0"/>
              <a:t> 14.07.2012 г. № 717 «О </a:t>
            </a:r>
            <a:r>
              <a:rPr lang="en-US" sz="1600" dirty="0" err="1"/>
              <a:t>Государственной</a:t>
            </a:r>
            <a:r>
              <a:rPr lang="en-US" sz="1600" dirty="0"/>
              <a:t> </a:t>
            </a:r>
            <a:r>
              <a:rPr lang="en-US" sz="1600" dirty="0" err="1"/>
              <a:t>программе</a:t>
            </a:r>
            <a:r>
              <a:rPr lang="en-US" sz="1600" dirty="0"/>
              <a:t> </a:t>
            </a:r>
            <a:r>
              <a:rPr lang="en-US" sz="1600" dirty="0" err="1"/>
              <a:t>развития</a:t>
            </a:r>
            <a:r>
              <a:rPr lang="en-US" sz="1600" dirty="0"/>
              <a:t> </a:t>
            </a:r>
            <a:r>
              <a:rPr lang="en-US" sz="1600" dirty="0" err="1"/>
              <a:t>сельского</a:t>
            </a:r>
            <a:r>
              <a:rPr lang="en-US" sz="1600" dirty="0"/>
              <a:t> </a:t>
            </a:r>
            <a:r>
              <a:rPr lang="en-US" sz="1600" dirty="0" err="1"/>
              <a:t>хозяйства</a:t>
            </a:r>
            <a:r>
              <a:rPr lang="en-US" sz="1600" dirty="0"/>
              <a:t> и </a:t>
            </a:r>
            <a:r>
              <a:rPr lang="en-US" sz="1600" dirty="0" err="1"/>
              <a:t>регулирования</a:t>
            </a:r>
            <a:r>
              <a:rPr lang="en-US" sz="1600" dirty="0"/>
              <a:t> </a:t>
            </a:r>
            <a:r>
              <a:rPr lang="en-US" sz="1600" dirty="0" err="1"/>
              <a:t>рынков</a:t>
            </a:r>
            <a:r>
              <a:rPr lang="en-US" sz="1600" dirty="0"/>
              <a:t> </a:t>
            </a:r>
            <a:r>
              <a:rPr lang="en-US" sz="1600" dirty="0" err="1"/>
              <a:t>сельскохозяйственной</a:t>
            </a:r>
            <a:r>
              <a:rPr lang="en-US" sz="1600" dirty="0"/>
              <a:t> </a:t>
            </a:r>
            <a:r>
              <a:rPr lang="en-US" sz="1600" dirty="0" err="1"/>
              <a:t>продукции</a:t>
            </a:r>
            <a:r>
              <a:rPr lang="en-US" sz="1600" dirty="0"/>
              <a:t>, </a:t>
            </a:r>
            <a:r>
              <a:rPr lang="en-US" sz="1600" dirty="0" err="1"/>
              <a:t>сырья</a:t>
            </a:r>
            <a:r>
              <a:rPr lang="en-US" sz="1600" dirty="0"/>
              <a:t> и </a:t>
            </a:r>
            <a:r>
              <a:rPr lang="en-US" sz="1600" dirty="0" err="1"/>
              <a:t>продовольствия</a:t>
            </a:r>
            <a:r>
              <a:rPr lang="en-US" sz="1600" dirty="0"/>
              <a:t>»</a:t>
            </a:r>
            <a:r>
              <a:rPr lang="ru-RU" sz="1600" dirty="0"/>
              <a:t> (изменения Приложения 8 вступают в силу с 01.01.2021 г.)</a:t>
            </a:r>
            <a:r>
              <a:rPr lang="en-US" sz="1600" dirty="0"/>
              <a:t>,</a:t>
            </a:r>
          </a:p>
          <a:p>
            <a:r>
              <a:rPr lang="en-US" sz="1600" dirty="0" err="1"/>
              <a:t>Приказ</a:t>
            </a:r>
            <a:r>
              <a:rPr lang="en-US" sz="1600" dirty="0"/>
              <a:t> </a:t>
            </a:r>
            <a:r>
              <a:rPr lang="en-US" sz="1600" dirty="0" err="1"/>
              <a:t>Минсельхоза</a:t>
            </a:r>
            <a:r>
              <a:rPr lang="en-US" sz="1600" dirty="0"/>
              <a:t> </a:t>
            </a:r>
            <a:r>
              <a:rPr lang="en-US" sz="1600" dirty="0" err="1"/>
              <a:t>России</a:t>
            </a:r>
            <a:r>
              <a:rPr lang="en-US" sz="1600" dirty="0"/>
              <a:t> </a:t>
            </a:r>
            <a:r>
              <a:rPr lang="en-US" sz="1600" dirty="0" err="1"/>
              <a:t>от</a:t>
            </a:r>
            <a:r>
              <a:rPr lang="en-US" sz="1600" dirty="0"/>
              <a:t> </a:t>
            </a:r>
            <a:r>
              <a:rPr lang="ru-RU" sz="1600" dirty="0"/>
              <a:t>1</a:t>
            </a:r>
            <a:r>
              <a:rPr lang="en-US" sz="1600" dirty="0"/>
              <a:t>2.0</a:t>
            </a:r>
            <a:r>
              <a:rPr lang="ru-RU" sz="1600" dirty="0"/>
              <a:t>3</a:t>
            </a:r>
            <a:r>
              <a:rPr lang="en-US" sz="1600" dirty="0"/>
              <a:t>.202</a:t>
            </a:r>
            <a:r>
              <a:rPr lang="ru-RU" sz="1600" dirty="0"/>
              <a:t>1</a:t>
            </a:r>
            <a:r>
              <a:rPr lang="en-US" sz="1600" dirty="0"/>
              <a:t> г. № </a:t>
            </a:r>
            <a:r>
              <a:rPr lang="ru-RU" sz="1600" dirty="0"/>
              <a:t>1</a:t>
            </a:r>
            <a:r>
              <a:rPr lang="en-US" sz="1600" dirty="0"/>
              <a:t>2</a:t>
            </a:r>
            <a:r>
              <a:rPr lang="ru-RU" sz="1600" dirty="0"/>
              <a:t>8</a:t>
            </a:r>
            <a:r>
              <a:rPr lang="en-US" sz="1600" dirty="0"/>
              <a:t> «</a:t>
            </a:r>
            <a:r>
              <a:rPr lang="ru-RU" sz="1600" dirty="0"/>
              <a:t>Об утверждении перечней, форм документов, методики оценки эффективности использования субсидии, предусмотренных Правилами предоставления и распределения субсидий из федерального бюджета бюджетам субъектов Российской Федерации на создание системы поддержки фермеров и развитие сельской кооперации, приведенными в приложении № 6 к Государственной программе развития сельского хозяйства и регулирования рынков сельскохозяйственной продукции, сырья и продовольствия, утвержденной постановлением Правительства Российской Федерации от 14 июля 2012 г. № 717, а также об установлении сроков их представления»</a:t>
            </a:r>
            <a:endParaRPr lang="en-US" sz="16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D2B4F7A-F4F6-4C42-AEDE-895C5DC42F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 r="198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A8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43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F59E245-0420-48A7-A7FB-526C1CDD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НПА Сахалинской области по поддержке </a:t>
            </a:r>
            <a:r>
              <a:rPr lang="ru-RU" dirty="0" err="1"/>
              <a:t>СПоК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5E5F18-F899-4EE0-996E-46879D1C4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1512"/>
          </a:xfrm>
        </p:spPr>
        <p:txBody>
          <a:bodyPr>
            <a:noAutofit/>
          </a:bodyPr>
          <a:lstStyle/>
          <a:p>
            <a:r>
              <a:rPr lang="ru-RU" sz="2300" dirty="0"/>
              <a:t>Постановление Правительства Сахалинской области от 23.05.2019 № 216 «Об утверждении Порядков предоставления субсидий (грантов) на создание системы поддержки фермеров и развитие сельской кооперации» (в части субсидий на развитие сельскохозяйственной кооперации),</a:t>
            </a:r>
          </a:p>
          <a:p>
            <a:r>
              <a:rPr lang="ru-RU" sz="2300" dirty="0"/>
              <a:t>Постановление Правительства Сахалинской области от 26.05.2020 № 239 «Об утверждении Порядков предоставления субсидий (грантов в форме субсидий) на развитие малых форм хозяйствования на селе в Сахалинской области и о внесении изменений в Положение о комиссии Правительства Сахалинской области по вопросам агропромышленного комплекса, утвержденное постановлением администрации Сахалинской области от 04.07.2008 № 190-па» (в части грантов </a:t>
            </a:r>
            <a:r>
              <a:rPr lang="ru-RU" sz="2300"/>
              <a:t>на развитие МТБ).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36569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AF402-47F1-4832-AD63-CF2F9F74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Создание системы поддержки фермеров и развитие сельской кооперации</a:t>
            </a:r>
            <a:br>
              <a:rPr lang="ru-RU" dirty="0"/>
            </a:br>
            <a:r>
              <a:rPr lang="ru-RU" dirty="0"/>
              <a:t>(Приложение 6)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35345D6-ECDF-4C4A-BE0A-7CAB1BB19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7354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2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4D48289B-F9C0-4C31-831A-8277C32C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/>
              <a:t>Частичное возмещение затрат </a:t>
            </a:r>
            <a:r>
              <a:rPr lang="ru-RU" altLang="ru-RU" dirty="0" err="1"/>
              <a:t>СПоК</a:t>
            </a:r>
            <a:endParaRPr lang="ru-RU" altLang="ru-R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728956-9E12-4602-A3D9-46CA7BE959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824DB3-6212-4A5F-AEFA-BAA3DC7F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/>
              <a:t>Передача</a:t>
            </a:r>
            <a:r>
              <a:rPr lang="lt-LT" dirty="0"/>
              <a:t> (</a:t>
            </a:r>
            <a:r>
              <a:rPr lang="ru-RU" dirty="0"/>
              <a:t>реализация) </a:t>
            </a:r>
            <a:r>
              <a:rPr lang="ru-RU" dirty="0" err="1"/>
              <a:t>СПоК</a:t>
            </a:r>
            <a:r>
              <a:rPr lang="ru-RU" dirty="0"/>
              <a:t> имущества членам кооператива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44DE333-2EB9-4C6E-9EB9-070FA3CCDA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219422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0" name="Text Placeholder 5">
            <a:extLst>
              <a:ext uri="{FF2B5EF4-FFF2-40B4-BE49-F238E27FC236}">
                <a16:creationId xmlns:a16="http://schemas.microsoft.com/office/drawing/2014/main" id="{E3B7BBAA-B7BB-4AA5-8CE8-4EA119207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95538"/>
            <a:ext cx="3932237" cy="3811587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/>
              <a:t>В рамках Проекта возмещается не более 50 % стоимости реализованного имущества, но не более 3 млн. руб. на </a:t>
            </a:r>
            <a:r>
              <a:rPr lang="ru-RU" altLang="ru-RU" sz="2000" dirty="0" err="1"/>
              <a:t>СПоК</a:t>
            </a:r>
            <a:r>
              <a:rPr lang="ru-RU" altLang="ru-RU" sz="2000" dirty="0"/>
              <a:t>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/>
              <a:t>Стоимость имущества, передаваемого в собственность одного члена сельскохозяйственного кооператива за счет средств государственной поддержки, не может превышать 30% общей стоимости имущества, приобретенного кооперативом.</a:t>
            </a:r>
          </a:p>
        </p:txBody>
      </p:sp>
    </p:spTree>
    <p:extLst>
      <p:ext uri="{BB962C8B-B14F-4D97-AF65-F5344CB8AC3E}">
        <p14:creationId xmlns:p14="http://schemas.microsoft.com/office/powerpoint/2010/main" val="8556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>
            <a:extLst>
              <a:ext uri="{FF2B5EF4-FFF2-40B4-BE49-F238E27FC236}">
                <a16:creationId xmlns:a16="http://schemas.microsoft.com/office/drawing/2014/main" id="{DAC06B80-35CC-449D-99C2-33F6ECDF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Реализация меры поддержки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233CED0-C5E1-492A-85A2-1ECD9825B3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93DE68E-2843-4B95-B5DF-5728401BF7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96875" y="280988"/>
            <a:ext cx="11439525" cy="184308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7" name="Заголовок 3">
            <a:extLst>
              <a:ext uri="{FF2B5EF4-FFF2-40B4-BE49-F238E27FC236}">
                <a16:creationId xmlns:a16="http://schemas.microsoft.com/office/drawing/2014/main" id="{984C16EF-232D-4F8C-BE2F-D220199C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33388"/>
            <a:ext cx="11139488" cy="930275"/>
          </a:xfrm>
        </p:spPr>
        <p:txBody>
          <a:bodyPr anchor="b"/>
          <a:lstStyle/>
          <a:p>
            <a:pPr algn="ctr" eaLnBrk="1" hangingPunct="1"/>
            <a:r>
              <a:rPr lang="en-US" altLang="ru-RU" sz="5400">
                <a:solidFill>
                  <a:srgbClr val="FFFFFF"/>
                </a:solidFill>
              </a:rPr>
              <a:t>Этапы реализации мероприятия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942775-5D3D-4860-9E4E-D13E2D6FF87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230438" y="1522413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Объект 7">
            <a:extLst>
              <a:ext uri="{FF2B5EF4-FFF2-40B4-BE49-F238E27FC236}">
                <a16:creationId xmlns:a16="http://schemas.microsoft.com/office/drawing/2014/main" id="{EE684163-7A70-411B-91BA-1F4193AC340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788" y="2890838"/>
            <a:ext cx="5456237" cy="3068637"/>
          </a:xfr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42D72B-B851-4CA8-AEEA-6B4D17A4F55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116638" y="2597150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Объект 9">
            <a:extLst>
              <a:ext uri="{FF2B5EF4-FFF2-40B4-BE49-F238E27FC236}">
                <a16:creationId xmlns:a16="http://schemas.microsoft.com/office/drawing/2014/main" id="{A53034B4-DBEE-4865-9F89-B4E6D31FF1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5250" y="2890838"/>
            <a:ext cx="5456238" cy="30686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6543E3F6-5D5E-4F7F-9A39-78BAF33A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365125"/>
            <a:ext cx="5119687" cy="169227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ru-RU" sz="2400"/>
              <a:t>Возмещение затрат СПоК на приобретение</a:t>
            </a:r>
            <a:r>
              <a:rPr lang="ru-RU" altLang="ru-RU" sz="2400"/>
              <a:t> сельскохозяйственной</a:t>
            </a:r>
            <a:r>
              <a:rPr lang="en-US" altLang="ru-RU" sz="2400"/>
              <a:t> техники</a:t>
            </a:r>
            <a:r>
              <a:rPr lang="ru-RU" altLang="ru-RU" sz="2400"/>
              <a:t>,</a:t>
            </a:r>
            <a:r>
              <a:rPr lang="en-US" altLang="ru-RU" sz="2400"/>
              <a:t> </a:t>
            </a:r>
            <a:r>
              <a:rPr lang="ru-RU" altLang="ru-RU" sz="2400"/>
              <a:t>перерабатывающего </a:t>
            </a:r>
            <a:r>
              <a:rPr lang="en-US" altLang="ru-RU" sz="2400"/>
              <a:t>оборудования</a:t>
            </a:r>
            <a:r>
              <a:rPr lang="ru-RU" altLang="ru-RU" sz="2400"/>
              <a:t> и мобильных торговых объектов</a:t>
            </a:r>
            <a:endParaRPr lang="en-US" altLang="ru-RU" sz="24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39D3B2-2854-4BA5-A17D-9E7E2BCBCC6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55638" y="2316163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Текст 3">
            <a:extLst>
              <a:ext uri="{FF2B5EF4-FFF2-40B4-BE49-F238E27FC236}">
                <a16:creationId xmlns:a16="http://schemas.microsoft.com/office/drawing/2014/main" id="{60B960E6-0325-4EB8-9D37-D7430F8CC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638" y="2574925"/>
            <a:ext cx="5337175" cy="3462338"/>
          </a:xfrm>
        </p:spPr>
        <p:txBody>
          <a:bodyPr>
            <a:normAutofit/>
          </a:bodyPr>
          <a:lstStyle/>
          <a:p>
            <a:pPr marL="285750" indent="-228600" eaLnBrk="1" hangingPunct="1">
              <a:buFont typeface="Arial" panose="020B0604020202020204" pitchFamily="34" charset="0"/>
              <a:buChar char="•"/>
            </a:pPr>
            <a:r>
              <a:rPr lang="en-US" altLang="ru-RU" sz="2200" dirty="0" err="1"/>
              <a:t>Срок</a:t>
            </a:r>
            <a:r>
              <a:rPr lang="en-US" altLang="ru-RU" sz="2200" dirty="0"/>
              <a:t> </a:t>
            </a:r>
            <a:r>
              <a:rPr lang="en-US" altLang="ru-RU" sz="2200" dirty="0" err="1"/>
              <a:t>эксплуатации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не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превышает</a:t>
            </a:r>
            <a:r>
              <a:rPr lang="en-US" altLang="ru-RU" sz="2200" dirty="0"/>
              <a:t> </a:t>
            </a:r>
            <a:r>
              <a:rPr lang="en-US" altLang="ru-RU" sz="2200" dirty="0" err="1"/>
              <a:t>трех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лет</a:t>
            </a:r>
            <a:r>
              <a:rPr lang="en-US" altLang="ru-RU" sz="2200" dirty="0"/>
              <a:t> с </a:t>
            </a:r>
            <a:r>
              <a:rPr lang="en-US" altLang="ru-RU" sz="2200" dirty="0" err="1"/>
              <a:t>даты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производства</a:t>
            </a:r>
            <a:r>
              <a:rPr lang="en-US" altLang="ru-RU" sz="2200" dirty="0"/>
              <a:t>,</a:t>
            </a:r>
          </a:p>
          <a:p>
            <a:pPr marL="285750" indent="-228600" eaLnBrk="1" hangingPunct="1">
              <a:buFont typeface="Arial" panose="020B0604020202020204" pitchFamily="34" charset="0"/>
              <a:buChar char="•"/>
            </a:pPr>
            <a:r>
              <a:rPr lang="en-US" altLang="ru-RU" sz="2200" dirty="0" err="1"/>
              <a:t>Техника</a:t>
            </a:r>
            <a:r>
              <a:rPr lang="en-US" altLang="ru-RU" sz="2200" dirty="0"/>
              <a:t> / </a:t>
            </a:r>
            <a:r>
              <a:rPr lang="en-US" altLang="ru-RU" sz="2200" dirty="0" err="1"/>
              <a:t>оборудование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предназначены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для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оказания</a:t>
            </a:r>
            <a:r>
              <a:rPr lang="en-US" altLang="ru-RU" sz="2200" dirty="0"/>
              <a:t> </a:t>
            </a:r>
            <a:r>
              <a:rPr lang="en-US" altLang="ru-RU" sz="2200" dirty="0" err="1"/>
              <a:t>услуг</a:t>
            </a:r>
            <a:r>
              <a:rPr lang="en-US" altLang="ru-RU" sz="2200" dirty="0"/>
              <a:t> </a:t>
            </a:r>
            <a:r>
              <a:rPr lang="en-US" altLang="ru-RU" sz="2200" dirty="0" err="1"/>
              <a:t>членам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кооператива</a:t>
            </a:r>
            <a:r>
              <a:rPr lang="en-US" altLang="ru-RU" sz="2200" dirty="0"/>
              <a:t>;</a:t>
            </a:r>
          </a:p>
          <a:p>
            <a:pPr marL="285750" indent="-228600" eaLnBrk="1" hangingPunct="1">
              <a:buFont typeface="Arial" panose="020B0604020202020204" pitchFamily="34" charset="0"/>
              <a:buChar char="•"/>
            </a:pPr>
            <a:r>
              <a:rPr lang="en-US" altLang="ru-RU" sz="2200" dirty="0" err="1"/>
              <a:t>Компенсируется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до</a:t>
            </a:r>
            <a:r>
              <a:rPr lang="en-US" altLang="ru-RU" sz="2200" dirty="0"/>
              <a:t> 50</a:t>
            </a:r>
            <a:r>
              <a:rPr lang="ru-RU" altLang="ru-RU" sz="2200" dirty="0"/>
              <a:t> </a:t>
            </a:r>
            <a:r>
              <a:rPr lang="en-US" altLang="ru-RU" sz="2200" dirty="0"/>
              <a:t>% </a:t>
            </a:r>
            <a:r>
              <a:rPr lang="en-US" altLang="ru-RU" sz="2200" dirty="0" err="1"/>
              <a:t>затрат</a:t>
            </a:r>
            <a:r>
              <a:rPr lang="ru-RU" altLang="ru-RU" sz="2200" dirty="0"/>
              <a:t>, но не более 10 млн. руб. на один </a:t>
            </a:r>
            <a:r>
              <a:rPr lang="ru-RU" altLang="ru-RU" sz="2200" dirty="0" err="1"/>
              <a:t>СПоК</a:t>
            </a:r>
            <a:r>
              <a:rPr lang="en-US" altLang="ru-RU" sz="2200" dirty="0"/>
              <a:t>;</a:t>
            </a:r>
          </a:p>
          <a:p>
            <a:pPr marL="285750" indent="-228600" eaLnBrk="1" hangingPunct="1">
              <a:buFont typeface="Arial" panose="020B0604020202020204" pitchFamily="34" charset="0"/>
              <a:buChar char="•"/>
            </a:pPr>
            <a:r>
              <a:rPr lang="en-US" altLang="ru-RU" sz="2200" dirty="0" err="1"/>
              <a:t>Перечень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оборудования</a:t>
            </a:r>
            <a:r>
              <a:rPr lang="en-US" altLang="ru-RU" sz="2200" dirty="0"/>
              <a:t> и </a:t>
            </a:r>
            <a:r>
              <a:rPr lang="en-US" altLang="ru-RU" sz="2200" dirty="0" err="1"/>
              <a:t>сельскохозяйственной</a:t>
            </a:r>
            <a:r>
              <a:rPr lang="en-US" altLang="ru-RU" sz="2200" dirty="0"/>
              <a:t> </a:t>
            </a:r>
            <a:r>
              <a:rPr lang="en-US" altLang="ru-RU" sz="2200" dirty="0" err="1"/>
              <a:t>техники</a:t>
            </a:r>
            <a:r>
              <a:rPr lang="en-US" altLang="ru-RU" sz="2200" dirty="0"/>
              <a:t> </a:t>
            </a:r>
            <a:r>
              <a:rPr lang="en-US" altLang="ru-RU" sz="2200" dirty="0" err="1"/>
              <a:t>устанавлива</a:t>
            </a:r>
            <a:r>
              <a:rPr lang="ru-RU" altLang="ru-RU" sz="2200" dirty="0" err="1"/>
              <a:t>ется</a:t>
            </a:r>
            <a:r>
              <a:rPr lang="ru-RU" altLang="ru-RU" sz="2200" dirty="0"/>
              <a:t> НПА субъекта РФ</a:t>
            </a:r>
            <a:r>
              <a:rPr lang="en-US" altLang="ru-RU" sz="2200" dirty="0"/>
              <a:t>.</a:t>
            </a:r>
          </a:p>
        </p:txBody>
      </p:sp>
      <p:pic>
        <p:nvPicPr>
          <p:cNvPr id="6" name="Рисунок 5" descr="Изображение выглядит как небо, трава, трек, внешний&#10;&#10;Описание создано автоматически">
            <a:extLst>
              <a:ext uri="{FF2B5EF4-FFF2-40B4-BE49-F238E27FC236}">
                <a16:creationId xmlns:a16="http://schemas.microsoft.com/office/drawing/2014/main" id="{D881A4BB-C17A-49A1-9788-68031D9C8C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3881" r="23877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1002</Words>
  <Application>Microsoft Office PowerPoint</Application>
  <PresentationFormat>Широкоэкранный</PresentationFormat>
  <Paragraphs>68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Тема Office</vt:lpstr>
      <vt:lpstr>Государственная поддержка создания и деятельности сельскохозяйственных потребительских кооперативов в 2022 г.</vt:lpstr>
      <vt:lpstr>Актуальная нормативная база</vt:lpstr>
      <vt:lpstr>НПА Сахалинской области по поддержке СПоК</vt:lpstr>
      <vt:lpstr>Создание системы поддержки фермеров и развитие сельской кооперации (Приложение 6)</vt:lpstr>
      <vt:lpstr>Частичное возмещение затрат СПоК</vt:lpstr>
      <vt:lpstr>Передача (реализация) СПоК имущества членам кооператива</vt:lpstr>
      <vt:lpstr>Реализация меры поддержки</vt:lpstr>
      <vt:lpstr>Этапы реализации мероприятия</vt:lpstr>
      <vt:lpstr>Возмещение затрат СПоК на приобретение сельскохозяйственной техники, перерабатывающего оборудования и мобильных торговых объектов</vt:lpstr>
      <vt:lpstr>Реализация меры поддержки</vt:lpstr>
      <vt:lpstr>Возмещение затрат СПоК на закупку продукции у их членов</vt:lpstr>
      <vt:lpstr>Меры поддержки нет</vt:lpstr>
      <vt:lpstr>Поддержка осуществляется</vt:lpstr>
      <vt:lpstr>Гранты КФХ и СПоК интегрированы в «Стимулирование развития приоритетных подотраслей агропромышленного комплекса и развитие малых форм хозяйствования» (Приложение 8)</vt:lpstr>
      <vt:lpstr>Грант на развитие материально-технической базы СПоК</vt:lpstr>
      <vt:lpstr>Направления расходования гранта</vt:lpstr>
      <vt:lpstr>Основные параметры гранта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поддержка создания и деятельности сельскохозяйственных потребительских кооперативов в 2020 г.</dc:title>
  <dc:creator>euser519</dc:creator>
  <cp:lastModifiedBy>euser519</cp:lastModifiedBy>
  <cp:revision>45</cp:revision>
  <dcterms:created xsi:type="dcterms:W3CDTF">2020-04-08T10:45:37Z</dcterms:created>
  <dcterms:modified xsi:type="dcterms:W3CDTF">2022-03-12T10:08:52Z</dcterms:modified>
</cp:coreProperties>
</file>