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43"/>
  </p:notesMasterIdLst>
  <p:handoutMasterIdLst>
    <p:handoutMasterId r:id="rId44"/>
  </p:handoutMasterIdLst>
  <p:sldIdLst>
    <p:sldId id="401" r:id="rId5"/>
    <p:sldId id="415" r:id="rId6"/>
    <p:sldId id="402" r:id="rId7"/>
    <p:sldId id="403" r:id="rId8"/>
    <p:sldId id="405" r:id="rId9"/>
    <p:sldId id="404" r:id="rId10"/>
    <p:sldId id="406" r:id="rId11"/>
    <p:sldId id="407" r:id="rId12"/>
    <p:sldId id="408" r:id="rId13"/>
    <p:sldId id="409" r:id="rId14"/>
    <p:sldId id="426" r:id="rId15"/>
    <p:sldId id="410" r:id="rId16"/>
    <p:sldId id="427" r:id="rId17"/>
    <p:sldId id="411" r:id="rId18"/>
    <p:sldId id="412" r:id="rId19"/>
    <p:sldId id="413" r:id="rId20"/>
    <p:sldId id="414" r:id="rId21"/>
    <p:sldId id="416" r:id="rId22"/>
    <p:sldId id="419" r:id="rId23"/>
    <p:sldId id="420" r:id="rId24"/>
    <p:sldId id="421" r:id="rId25"/>
    <p:sldId id="418" r:id="rId26"/>
    <p:sldId id="422" r:id="rId27"/>
    <p:sldId id="437" r:id="rId28"/>
    <p:sldId id="438" r:id="rId29"/>
    <p:sldId id="423" r:id="rId30"/>
    <p:sldId id="439" r:id="rId31"/>
    <p:sldId id="424" r:id="rId32"/>
    <p:sldId id="425" r:id="rId33"/>
    <p:sldId id="433" r:id="rId34"/>
    <p:sldId id="434" r:id="rId35"/>
    <p:sldId id="435" r:id="rId36"/>
    <p:sldId id="436" r:id="rId37"/>
    <p:sldId id="430" r:id="rId38"/>
    <p:sldId id="431" r:id="rId39"/>
    <p:sldId id="432" r:id="rId40"/>
    <p:sldId id="429" r:id="rId41"/>
    <p:sldId id="428" r:id="rId4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612" y="6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image" Target="../media/image41.jpg"/><Relationship Id="rId4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image" Target="../media/image41.jpg"/><Relationship Id="rId4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29A64-576E-4092-97A6-5C7F6972B6C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A4B95-DD19-4A0E-8FBA-D144BC557B70}">
      <dgm:prSet phldrT="[Текст]"/>
      <dgm:spPr/>
      <dgm:t>
        <a:bodyPr anchor="ctr"/>
        <a:lstStyle/>
        <a:p>
          <a:r>
            <a:rPr lang="ru-RU" dirty="0"/>
            <a:t>Совершенствование производства</a:t>
          </a:r>
        </a:p>
      </dgm:t>
    </dgm:pt>
    <dgm:pt modelId="{AD1DB2D7-78E0-466E-92EC-E6BF4047E9E7}" type="parTrans" cxnId="{7BBC97EF-EB73-40B5-8716-2FB0C1E59FEC}">
      <dgm:prSet/>
      <dgm:spPr/>
      <dgm:t>
        <a:bodyPr/>
        <a:lstStyle/>
        <a:p>
          <a:endParaRPr lang="ru-RU"/>
        </a:p>
      </dgm:t>
    </dgm:pt>
    <dgm:pt modelId="{D3EC5978-EDBB-4AC2-B4E3-684C52395658}" type="sibTrans" cxnId="{7BBC97EF-EB73-40B5-8716-2FB0C1E59FEC}">
      <dgm:prSet/>
      <dgm:spPr/>
      <dgm:t>
        <a:bodyPr/>
        <a:lstStyle/>
        <a:p>
          <a:endParaRPr lang="ru-RU"/>
        </a:p>
      </dgm:t>
    </dgm:pt>
    <dgm:pt modelId="{315B13BA-D727-4FEA-8443-374D1EA5D609}">
      <dgm:prSet phldrT="[Текст]"/>
      <dgm:spPr/>
      <dgm:t>
        <a:bodyPr anchor="ctr"/>
        <a:lstStyle/>
        <a:p>
          <a:r>
            <a:rPr lang="ru-RU" dirty="0"/>
            <a:t>Совершенствование товара</a:t>
          </a:r>
        </a:p>
      </dgm:t>
    </dgm:pt>
    <dgm:pt modelId="{C4A29DEF-E15C-41FE-874E-391BD0F280BF}" type="parTrans" cxnId="{F4C3B902-304E-4ADC-8EF3-03C12503DA5C}">
      <dgm:prSet/>
      <dgm:spPr/>
      <dgm:t>
        <a:bodyPr/>
        <a:lstStyle/>
        <a:p>
          <a:endParaRPr lang="ru-RU"/>
        </a:p>
      </dgm:t>
    </dgm:pt>
    <dgm:pt modelId="{1B4F24DC-0C16-4E21-9123-701038049699}" type="sibTrans" cxnId="{F4C3B902-304E-4ADC-8EF3-03C12503DA5C}">
      <dgm:prSet/>
      <dgm:spPr/>
      <dgm:t>
        <a:bodyPr/>
        <a:lstStyle/>
        <a:p>
          <a:endParaRPr lang="ru-RU"/>
        </a:p>
      </dgm:t>
    </dgm:pt>
    <dgm:pt modelId="{93644514-5403-4DE3-A9E4-4D6CB0746CF0}">
      <dgm:prSet phldrT="[Текст]" custT="1"/>
      <dgm:spPr/>
      <dgm:t>
        <a:bodyPr anchor="ctr"/>
        <a:lstStyle/>
        <a:p>
          <a:r>
            <a:rPr lang="ru-RU" sz="1300" dirty="0"/>
            <a:t>Интенсификация коммерческих усилий</a:t>
          </a:r>
        </a:p>
      </dgm:t>
    </dgm:pt>
    <dgm:pt modelId="{8B69E01F-C8FD-478C-BB43-1606DFEF535C}" type="parTrans" cxnId="{49C213BF-3192-4BA8-A3C9-E992AAF79DBD}">
      <dgm:prSet/>
      <dgm:spPr/>
      <dgm:t>
        <a:bodyPr/>
        <a:lstStyle/>
        <a:p>
          <a:endParaRPr lang="ru-RU"/>
        </a:p>
      </dgm:t>
    </dgm:pt>
    <dgm:pt modelId="{D98A70C3-1315-48FF-A6D3-6BA6E420997A}" type="sibTrans" cxnId="{49C213BF-3192-4BA8-A3C9-E992AAF79DBD}">
      <dgm:prSet/>
      <dgm:spPr/>
      <dgm:t>
        <a:bodyPr/>
        <a:lstStyle/>
        <a:p>
          <a:endParaRPr lang="ru-RU"/>
        </a:p>
      </dgm:t>
    </dgm:pt>
    <dgm:pt modelId="{CB399DD3-7879-4A33-BCA6-5ACF18969D39}">
      <dgm:prSet phldrT="[Текст]" custT="1"/>
      <dgm:spPr/>
      <dgm:t>
        <a:bodyPr anchor="ctr"/>
        <a:lstStyle/>
        <a:p>
          <a:r>
            <a:rPr lang="ru-RU" sz="1800" dirty="0"/>
            <a:t>Концепция маркетинга</a:t>
          </a:r>
        </a:p>
      </dgm:t>
    </dgm:pt>
    <dgm:pt modelId="{06D6DE8B-ED93-49AC-93F1-0D888107504A}" type="parTrans" cxnId="{96874C79-3ACC-45B2-8139-5E50B95F9699}">
      <dgm:prSet/>
      <dgm:spPr/>
      <dgm:t>
        <a:bodyPr/>
        <a:lstStyle/>
        <a:p>
          <a:endParaRPr lang="ru-RU"/>
        </a:p>
      </dgm:t>
    </dgm:pt>
    <dgm:pt modelId="{DC2F84AC-B9B8-4D86-BAB1-9EE76488E847}" type="sibTrans" cxnId="{96874C79-3ACC-45B2-8139-5E50B95F9699}">
      <dgm:prSet/>
      <dgm:spPr/>
      <dgm:t>
        <a:bodyPr/>
        <a:lstStyle/>
        <a:p>
          <a:endParaRPr lang="ru-RU"/>
        </a:p>
      </dgm:t>
    </dgm:pt>
    <dgm:pt modelId="{E06516B4-1285-482D-94BD-83B21CD1A549}" type="pres">
      <dgm:prSet presAssocID="{06429A64-576E-4092-97A6-5C7F6972B6C5}" presName="rootnode" presStyleCnt="0">
        <dgm:presLayoutVars>
          <dgm:chMax/>
          <dgm:chPref/>
          <dgm:dir/>
          <dgm:animLvl val="lvl"/>
        </dgm:presLayoutVars>
      </dgm:prSet>
      <dgm:spPr/>
    </dgm:pt>
    <dgm:pt modelId="{C700994E-6E8D-4531-84A6-38B2206D6A32}" type="pres">
      <dgm:prSet presAssocID="{0E8A4B95-DD19-4A0E-8FBA-D144BC557B70}" presName="composite" presStyleCnt="0"/>
      <dgm:spPr/>
    </dgm:pt>
    <dgm:pt modelId="{10D23F1C-11FE-4854-906E-17C30F30D32A}" type="pres">
      <dgm:prSet presAssocID="{0E8A4B95-DD19-4A0E-8FBA-D144BC557B70}" presName="LShape" presStyleLbl="alignNode1" presStyleIdx="0" presStyleCnt="7"/>
      <dgm:spPr/>
    </dgm:pt>
    <dgm:pt modelId="{67A759FA-9948-4F30-94E8-7EE00CD1A9F3}" type="pres">
      <dgm:prSet presAssocID="{0E8A4B95-DD19-4A0E-8FBA-D144BC557B7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F526E23-F351-45B2-B100-E6DB7FBA4F13}" type="pres">
      <dgm:prSet presAssocID="{0E8A4B95-DD19-4A0E-8FBA-D144BC557B70}" presName="Triangle" presStyleLbl="alignNode1" presStyleIdx="1" presStyleCnt="7"/>
      <dgm:spPr/>
    </dgm:pt>
    <dgm:pt modelId="{8D74009F-712B-419B-9E07-EA7BB4649AB2}" type="pres">
      <dgm:prSet presAssocID="{D3EC5978-EDBB-4AC2-B4E3-684C52395658}" presName="sibTrans" presStyleCnt="0"/>
      <dgm:spPr/>
    </dgm:pt>
    <dgm:pt modelId="{C101E640-D054-445D-B67C-1469B5621849}" type="pres">
      <dgm:prSet presAssocID="{D3EC5978-EDBB-4AC2-B4E3-684C52395658}" presName="space" presStyleCnt="0"/>
      <dgm:spPr/>
    </dgm:pt>
    <dgm:pt modelId="{72670775-DCC7-48AA-9454-0FA844CFFEDA}" type="pres">
      <dgm:prSet presAssocID="{315B13BA-D727-4FEA-8443-374D1EA5D609}" presName="composite" presStyleCnt="0"/>
      <dgm:spPr/>
    </dgm:pt>
    <dgm:pt modelId="{C7A594F3-7B0F-4548-BCEC-473BFAF00299}" type="pres">
      <dgm:prSet presAssocID="{315B13BA-D727-4FEA-8443-374D1EA5D609}" presName="LShape" presStyleLbl="alignNode1" presStyleIdx="2" presStyleCnt="7"/>
      <dgm:spPr/>
    </dgm:pt>
    <dgm:pt modelId="{655C1F77-22C2-4A23-A223-EA1E38660C11}" type="pres">
      <dgm:prSet presAssocID="{315B13BA-D727-4FEA-8443-374D1EA5D60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A835BE5-C027-4060-81BC-5B7A25804B1C}" type="pres">
      <dgm:prSet presAssocID="{315B13BA-D727-4FEA-8443-374D1EA5D609}" presName="Triangle" presStyleLbl="alignNode1" presStyleIdx="3" presStyleCnt="7"/>
      <dgm:spPr/>
    </dgm:pt>
    <dgm:pt modelId="{0F5D0A33-E509-4A8E-BB2A-DDE9A818EAA9}" type="pres">
      <dgm:prSet presAssocID="{1B4F24DC-0C16-4E21-9123-701038049699}" presName="sibTrans" presStyleCnt="0"/>
      <dgm:spPr/>
    </dgm:pt>
    <dgm:pt modelId="{C5830C25-18F3-48BF-A0C9-65BC9707D5C4}" type="pres">
      <dgm:prSet presAssocID="{1B4F24DC-0C16-4E21-9123-701038049699}" presName="space" presStyleCnt="0"/>
      <dgm:spPr/>
    </dgm:pt>
    <dgm:pt modelId="{E60C30A0-DC29-4ECC-8B17-E4171A20DCAA}" type="pres">
      <dgm:prSet presAssocID="{93644514-5403-4DE3-A9E4-4D6CB0746CF0}" presName="composite" presStyleCnt="0"/>
      <dgm:spPr/>
    </dgm:pt>
    <dgm:pt modelId="{1D88F688-E17D-4409-B362-CDA122423B4E}" type="pres">
      <dgm:prSet presAssocID="{93644514-5403-4DE3-A9E4-4D6CB0746CF0}" presName="LShape" presStyleLbl="alignNode1" presStyleIdx="4" presStyleCnt="7"/>
      <dgm:spPr/>
    </dgm:pt>
    <dgm:pt modelId="{634F25FF-BC50-4B26-A78B-EE3666D3C657}" type="pres">
      <dgm:prSet presAssocID="{93644514-5403-4DE3-A9E4-4D6CB0746CF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E4BBC2-1F19-4E16-8AD8-D10A9EC32783}" type="pres">
      <dgm:prSet presAssocID="{93644514-5403-4DE3-A9E4-4D6CB0746CF0}" presName="Triangle" presStyleLbl="alignNode1" presStyleIdx="5" presStyleCnt="7"/>
      <dgm:spPr/>
    </dgm:pt>
    <dgm:pt modelId="{AE382CAE-382F-45E4-9B0E-FB32260C1875}" type="pres">
      <dgm:prSet presAssocID="{D98A70C3-1315-48FF-A6D3-6BA6E420997A}" presName="sibTrans" presStyleCnt="0"/>
      <dgm:spPr/>
    </dgm:pt>
    <dgm:pt modelId="{FAB95F01-C277-40AC-9A55-0ABD6011B8D2}" type="pres">
      <dgm:prSet presAssocID="{D98A70C3-1315-48FF-A6D3-6BA6E420997A}" presName="space" presStyleCnt="0"/>
      <dgm:spPr/>
    </dgm:pt>
    <dgm:pt modelId="{904D7297-074E-4221-8533-66ADB6D59C46}" type="pres">
      <dgm:prSet presAssocID="{CB399DD3-7879-4A33-BCA6-5ACF18969D39}" presName="composite" presStyleCnt="0"/>
      <dgm:spPr/>
    </dgm:pt>
    <dgm:pt modelId="{DC60B1DA-CF52-43A4-A9D2-5910722BACF7}" type="pres">
      <dgm:prSet presAssocID="{CB399DD3-7879-4A33-BCA6-5ACF18969D39}" presName="LShape" presStyleLbl="alignNode1" presStyleIdx="6" presStyleCnt="7"/>
      <dgm:spPr/>
    </dgm:pt>
    <dgm:pt modelId="{F60859F5-63E3-463C-90A4-4D75B35904B6}" type="pres">
      <dgm:prSet presAssocID="{CB399DD3-7879-4A33-BCA6-5ACF18969D3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C3B902-304E-4ADC-8EF3-03C12503DA5C}" srcId="{06429A64-576E-4092-97A6-5C7F6972B6C5}" destId="{315B13BA-D727-4FEA-8443-374D1EA5D609}" srcOrd="1" destOrd="0" parTransId="{C4A29DEF-E15C-41FE-874E-391BD0F280BF}" sibTransId="{1B4F24DC-0C16-4E21-9123-701038049699}"/>
    <dgm:cxn modelId="{EFE58F44-B5B0-4F12-BDDD-CF706BA495C3}" type="presOf" srcId="{CB399DD3-7879-4A33-BCA6-5ACF18969D39}" destId="{F60859F5-63E3-463C-90A4-4D75B35904B6}" srcOrd="0" destOrd="0" presId="urn:microsoft.com/office/officeart/2009/3/layout/StepUpProcess"/>
    <dgm:cxn modelId="{A2F0936D-7AA1-4F9D-A388-3805BD4D9F49}" type="presOf" srcId="{315B13BA-D727-4FEA-8443-374D1EA5D609}" destId="{655C1F77-22C2-4A23-A223-EA1E38660C11}" srcOrd="0" destOrd="0" presId="urn:microsoft.com/office/officeart/2009/3/layout/StepUpProcess"/>
    <dgm:cxn modelId="{96874C79-3ACC-45B2-8139-5E50B95F9699}" srcId="{06429A64-576E-4092-97A6-5C7F6972B6C5}" destId="{CB399DD3-7879-4A33-BCA6-5ACF18969D39}" srcOrd="3" destOrd="0" parTransId="{06D6DE8B-ED93-49AC-93F1-0D888107504A}" sibTransId="{DC2F84AC-B9B8-4D86-BAB1-9EE76488E847}"/>
    <dgm:cxn modelId="{EFCAF290-8210-4915-A147-C26EC6290A48}" type="presOf" srcId="{06429A64-576E-4092-97A6-5C7F6972B6C5}" destId="{E06516B4-1285-482D-94BD-83B21CD1A549}" srcOrd="0" destOrd="0" presId="urn:microsoft.com/office/officeart/2009/3/layout/StepUpProcess"/>
    <dgm:cxn modelId="{94E4409E-8C63-4BFE-82ED-D0047780FD59}" type="presOf" srcId="{0E8A4B95-DD19-4A0E-8FBA-D144BC557B70}" destId="{67A759FA-9948-4F30-94E8-7EE00CD1A9F3}" srcOrd="0" destOrd="0" presId="urn:microsoft.com/office/officeart/2009/3/layout/StepUpProcess"/>
    <dgm:cxn modelId="{49C213BF-3192-4BA8-A3C9-E992AAF79DBD}" srcId="{06429A64-576E-4092-97A6-5C7F6972B6C5}" destId="{93644514-5403-4DE3-A9E4-4D6CB0746CF0}" srcOrd="2" destOrd="0" parTransId="{8B69E01F-C8FD-478C-BB43-1606DFEF535C}" sibTransId="{D98A70C3-1315-48FF-A6D3-6BA6E420997A}"/>
    <dgm:cxn modelId="{7BBC97EF-EB73-40B5-8716-2FB0C1E59FEC}" srcId="{06429A64-576E-4092-97A6-5C7F6972B6C5}" destId="{0E8A4B95-DD19-4A0E-8FBA-D144BC557B70}" srcOrd="0" destOrd="0" parTransId="{AD1DB2D7-78E0-466E-92EC-E6BF4047E9E7}" sibTransId="{D3EC5978-EDBB-4AC2-B4E3-684C52395658}"/>
    <dgm:cxn modelId="{31BAFFFE-5BBB-4B02-A449-B72854200C45}" type="presOf" srcId="{93644514-5403-4DE3-A9E4-4D6CB0746CF0}" destId="{634F25FF-BC50-4B26-A78B-EE3666D3C657}" srcOrd="0" destOrd="0" presId="urn:microsoft.com/office/officeart/2009/3/layout/StepUpProcess"/>
    <dgm:cxn modelId="{80862330-C5D7-41AB-B25F-43B64D8A2E9C}" type="presParOf" srcId="{E06516B4-1285-482D-94BD-83B21CD1A549}" destId="{C700994E-6E8D-4531-84A6-38B2206D6A32}" srcOrd="0" destOrd="0" presId="urn:microsoft.com/office/officeart/2009/3/layout/StepUpProcess"/>
    <dgm:cxn modelId="{83F06AFB-4E33-4842-8198-CD3FA9CB0385}" type="presParOf" srcId="{C700994E-6E8D-4531-84A6-38B2206D6A32}" destId="{10D23F1C-11FE-4854-906E-17C30F30D32A}" srcOrd="0" destOrd="0" presId="urn:microsoft.com/office/officeart/2009/3/layout/StepUpProcess"/>
    <dgm:cxn modelId="{BDB1B2AA-CAE6-44CB-9AEF-213E5F57F717}" type="presParOf" srcId="{C700994E-6E8D-4531-84A6-38B2206D6A32}" destId="{67A759FA-9948-4F30-94E8-7EE00CD1A9F3}" srcOrd="1" destOrd="0" presId="urn:microsoft.com/office/officeart/2009/3/layout/StepUpProcess"/>
    <dgm:cxn modelId="{737F1FF5-4AA9-4D80-9705-350B5DB5E16C}" type="presParOf" srcId="{C700994E-6E8D-4531-84A6-38B2206D6A32}" destId="{6F526E23-F351-45B2-B100-E6DB7FBA4F13}" srcOrd="2" destOrd="0" presId="urn:microsoft.com/office/officeart/2009/3/layout/StepUpProcess"/>
    <dgm:cxn modelId="{3D143267-5E6A-4FD3-8D64-6E256B522BDB}" type="presParOf" srcId="{E06516B4-1285-482D-94BD-83B21CD1A549}" destId="{8D74009F-712B-419B-9E07-EA7BB4649AB2}" srcOrd="1" destOrd="0" presId="urn:microsoft.com/office/officeart/2009/3/layout/StepUpProcess"/>
    <dgm:cxn modelId="{1248B2D7-A1E5-463A-BD9B-FD2F8792181A}" type="presParOf" srcId="{8D74009F-712B-419B-9E07-EA7BB4649AB2}" destId="{C101E640-D054-445D-B67C-1469B5621849}" srcOrd="0" destOrd="0" presId="urn:microsoft.com/office/officeart/2009/3/layout/StepUpProcess"/>
    <dgm:cxn modelId="{22AD51C7-6AB0-4439-BE93-CDED7558A8F5}" type="presParOf" srcId="{E06516B4-1285-482D-94BD-83B21CD1A549}" destId="{72670775-DCC7-48AA-9454-0FA844CFFEDA}" srcOrd="2" destOrd="0" presId="urn:microsoft.com/office/officeart/2009/3/layout/StepUpProcess"/>
    <dgm:cxn modelId="{E9076E3A-0D94-422F-8A6A-08985A7AA598}" type="presParOf" srcId="{72670775-DCC7-48AA-9454-0FA844CFFEDA}" destId="{C7A594F3-7B0F-4548-BCEC-473BFAF00299}" srcOrd="0" destOrd="0" presId="urn:microsoft.com/office/officeart/2009/3/layout/StepUpProcess"/>
    <dgm:cxn modelId="{EB561B8C-9F90-4981-A17C-FFACF782319F}" type="presParOf" srcId="{72670775-DCC7-48AA-9454-0FA844CFFEDA}" destId="{655C1F77-22C2-4A23-A223-EA1E38660C11}" srcOrd="1" destOrd="0" presId="urn:microsoft.com/office/officeart/2009/3/layout/StepUpProcess"/>
    <dgm:cxn modelId="{251B397C-AF6C-4D6F-BC50-9AE04F373997}" type="presParOf" srcId="{72670775-DCC7-48AA-9454-0FA844CFFEDA}" destId="{5A835BE5-C027-4060-81BC-5B7A25804B1C}" srcOrd="2" destOrd="0" presId="urn:microsoft.com/office/officeart/2009/3/layout/StepUpProcess"/>
    <dgm:cxn modelId="{DEF8CF0B-6501-4CF3-A259-54CAFA47E13F}" type="presParOf" srcId="{E06516B4-1285-482D-94BD-83B21CD1A549}" destId="{0F5D0A33-E509-4A8E-BB2A-DDE9A818EAA9}" srcOrd="3" destOrd="0" presId="urn:microsoft.com/office/officeart/2009/3/layout/StepUpProcess"/>
    <dgm:cxn modelId="{BE9C1F2C-9E63-4442-8B96-1EDA58D0A71C}" type="presParOf" srcId="{0F5D0A33-E509-4A8E-BB2A-DDE9A818EAA9}" destId="{C5830C25-18F3-48BF-A0C9-65BC9707D5C4}" srcOrd="0" destOrd="0" presId="urn:microsoft.com/office/officeart/2009/3/layout/StepUpProcess"/>
    <dgm:cxn modelId="{D02A1C86-7772-41E7-906E-947A94061891}" type="presParOf" srcId="{E06516B4-1285-482D-94BD-83B21CD1A549}" destId="{E60C30A0-DC29-4ECC-8B17-E4171A20DCAA}" srcOrd="4" destOrd="0" presId="urn:microsoft.com/office/officeart/2009/3/layout/StepUpProcess"/>
    <dgm:cxn modelId="{94AE4A57-FDD0-4D33-8B87-74A16BEF8371}" type="presParOf" srcId="{E60C30A0-DC29-4ECC-8B17-E4171A20DCAA}" destId="{1D88F688-E17D-4409-B362-CDA122423B4E}" srcOrd="0" destOrd="0" presId="urn:microsoft.com/office/officeart/2009/3/layout/StepUpProcess"/>
    <dgm:cxn modelId="{82D68B3A-F0E7-4C42-BF00-B2866EC226C8}" type="presParOf" srcId="{E60C30A0-DC29-4ECC-8B17-E4171A20DCAA}" destId="{634F25FF-BC50-4B26-A78B-EE3666D3C657}" srcOrd="1" destOrd="0" presId="urn:microsoft.com/office/officeart/2009/3/layout/StepUpProcess"/>
    <dgm:cxn modelId="{2BDE711D-6B14-4E40-ABEC-A3B8AC6DD08F}" type="presParOf" srcId="{E60C30A0-DC29-4ECC-8B17-E4171A20DCAA}" destId="{04E4BBC2-1F19-4E16-8AD8-D10A9EC32783}" srcOrd="2" destOrd="0" presId="urn:microsoft.com/office/officeart/2009/3/layout/StepUpProcess"/>
    <dgm:cxn modelId="{2C927896-90AD-4B11-888E-FE338551B0C0}" type="presParOf" srcId="{E06516B4-1285-482D-94BD-83B21CD1A549}" destId="{AE382CAE-382F-45E4-9B0E-FB32260C1875}" srcOrd="5" destOrd="0" presId="urn:microsoft.com/office/officeart/2009/3/layout/StepUpProcess"/>
    <dgm:cxn modelId="{CCBBC196-1DED-408E-A0D9-B6D7BC83C0AB}" type="presParOf" srcId="{AE382CAE-382F-45E4-9B0E-FB32260C1875}" destId="{FAB95F01-C277-40AC-9A55-0ABD6011B8D2}" srcOrd="0" destOrd="0" presId="urn:microsoft.com/office/officeart/2009/3/layout/StepUpProcess"/>
    <dgm:cxn modelId="{5C643644-2EA1-461D-A11F-0AB4CAEB4560}" type="presParOf" srcId="{E06516B4-1285-482D-94BD-83B21CD1A549}" destId="{904D7297-074E-4221-8533-66ADB6D59C46}" srcOrd="6" destOrd="0" presId="urn:microsoft.com/office/officeart/2009/3/layout/StepUpProcess"/>
    <dgm:cxn modelId="{1EA17EB6-CC48-44A6-87C1-6A56B4F7B326}" type="presParOf" srcId="{904D7297-074E-4221-8533-66ADB6D59C46}" destId="{DC60B1DA-CF52-43A4-A9D2-5910722BACF7}" srcOrd="0" destOrd="0" presId="urn:microsoft.com/office/officeart/2009/3/layout/StepUpProcess"/>
    <dgm:cxn modelId="{DE5B1AF3-30FB-4C79-9025-95F83C38EBBA}" type="presParOf" srcId="{904D7297-074E-4221-8533-66ADB6D59C46}" destId="{F60859F5-63E3-463C-90A4-4D75B35904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F15DD3-D842-4509-9ECC-862523986D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F237CB7-D8AA-467C-ABBA-1C159A544ED1}">
      <dgm:prSet phldrT="[Текст]"/>
      <dgm:spPr/>
      <dgm:t>
        <a:bodyPr/>
        <a:lstStyle/>
        <a:p>
          <a:r>
            <a:rPr lang="ru-RU" dirty="0"/>
            <a:t>Профессиональный маркетолог</a:t>
          </a:r>
        </a:p>
      </dgm:t>
    </dgm:pt>
    <dgm:pt modelId="{9307BCBC-DA0A-4622-9EAD-71635B438953}" type="parTrans" cxnId="{67F46FA8-105B-4587-9633-E9324DAE82ED}">
      <dgm:prSet/>
      <dgm:spPr/>
      <dgm:t>
        <a:bodyPr/>
        <a:lstStyle/>
        <a:p>
          <a:endParaRPr lang="ru-RU"/>
        </a:p>
      </dgm:t>
    </dgm:pt>
    <dgm:pt modelId="{08E4C046-5B56-4FFA-83C2-EDD94468A48B}" type="sibTrans" cxnId="{67F46FA8-105B-4587-9633-E9324DAE82ED}">
      <dgm:prSet/>
      <dgm:spPr/>
      <dgm:t>
        <a:bodyPr/>
        <a:lstStyle/>
        <a:p>
          <a:endParaRPr lang="ru-RU"/>
        </a:p>
      </dgm:t>
    </dgm:pt>
    <dgm:pt modelId="{9821E008-0148-415B-9945-664A800E881F}">
      <dgm:prSet phldrT="[Текст]"/>
      <dgm:spPr/>
      <dgm:t>
        <a:bodyPr/>
        <a:lstStyle/>
        <a:p>
          <a:r>
            <a:rPr lang="ru-RU" dirty="0"/>
            <a:t>Узкие профессионалы по отраслям АПК</a:t>
          </a:r>
        </a:p>
      </dgm:t>
    </dgm:pt>
    <dgm:pt modelId="{E364715E-2AAD-4B85-8752-D3CD478C946B}" type="parTrans" cxnId="{B8E7718D-12C1-4759-B991-DB50C5A301B9}">
      <dgm:prSet/>
      <dgm:spPr/>
      <dgm:t>
        <a:bodyPr/>
        <a:lstStyle/>
        <a:p>
          <a:endParaRPr lang="ru-RU"/>
        </a:p>
      </dgm:t>
    </dgm:pt>
    <dgm:pt modelId="{63C99DCF-DDEF-450A-8D7B-26DD6B57E0AA}" type="sibTrans" cxnId="{B8E7718D-12C1-4759-B991-DB50C5A301B9}">
      <dgm:prSet/>
      <dgm:spPr/>
      <dgm:t>
        <a:bodyPr/>
        <a:lstStyle/>
        <a:p>
          <a:endParaRPr lang="ru-RU"/>
        </a:p>
      </dgm:t>
    </dgm:pt>
    <dgm:pt modelId="{813C009D-91C9-4833-9DCD-C0D159E822C9}" type="pres">
      <dgm:prSet presAssocID="{7BF15DD3-D842-4509-9ECC-862523986D7F}" presName="linearFlow" presStyleCnt="0">
        <dgm:presLayoutVars>
          <dgm:dir/>
          <dgm:resizeHandles val="exact"/>
        </dgm:presLayoutVars>
      </dgm:prSet>
      <dgm:spPr/>
    </dgm:pt>
    <dgm:pt modelId="{9F0C6305-6733-4509-862B-6722C8AAAE9B}" type="pres">
      <dgm:prSet presAssocID="{4F237CB7-D8AA-467C-ABBA-1C159A544ED1}" presName="composite" presStyleCnt="0"/>
      <dgm:spPr/>
    </dgm:pt>
    <dgm:pt modelId="{D18DB381-94B3-422A-B4E4-72D879CE5ADE}" type="pres">
      <dgm:prSet presAssocID="{4F237CB7-D8AA-467C-ABBA-1C159A544ED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D8B87E7-4D0D-4B21-90C7-1492736D3822}" type="pres">
      <dgm:prSet presAssocID="{4F237CB7-D8AA-467C-ABBA-1C159A544ED1}" presName="txShp" presStyleLbl="node1" presStyleIdx="0" presStyleCnt="2">
        <dgm:presLayoutVars>
          <dgm:bulletEnabled val="1"/>
        </dgm:presLayoutVars>
      </dgm:prSet>
      <dgm:spPr/>
    </dgm:pt>
    <dgm:pt modelId="{73C4FD88-14B9-48F6-A481-42D189131267}" type="pres">
      <dgm:prSet presAssocID="{08E4C046-5B56-4FFA-83C2-EDD94468A48B}" presName="spacing" presStyleCnt="0"/>
      <dgm:spPr/>
    </dgm:pt>
    <dgm:pt modelId="{004D6780-EA38-4294-8AE1-6D343B4AB87A}" type="pres">
      <dgm:prSet presAssocID="{9821E008-0148-415B-9945-664A800E881F}" presName="composite" presStyleCnt="0"/>
      <dgm:spPr/>
    </dgm:pt>
    <dgm:pt modelId="{60A13E1F-36B1-4CF2-97DF-A50434DC8685}" type="pres">
      <dgm:prSet presAssocID="{9821E008-0148-415B-9945-664A800E881F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A4A20EF-E974-4604-A9AB-FADDB7F8DB45}" type="pres">
      <dgm:prSet presAssocID="{9821E008-0148-415B-9945-664A800E881F}" presName="txShp" presStyleLbl="node1" presStyleIdx="1" presStyleCnt="2">
        <dgm:presLayoutVars>
          <dgm:bulletEnabled val="1"/>
        </dgm:presLayoutVars>
      </dgm:prSet>
      <dgm:spPr/>
    </dgm:pt>
  </dgm:ptLst>
  <dgm:cxnLst>
    <dgm:cxn modelId="{53300026-B957-409A-8AE4-D2B11596DC8E}" type="presOf" srcId="{9821E008-0148-415B-9945-664A800E881F}" destId="{4A4A20EF-E974-4604-A9AB-FADDB7F8DB45}" srcOrd="0" destOrd="0" presId="urn:microsoft.com/office/officeart/2005/8/layout/vList3"/>
    <dgm:cxn modelId="{D6F29880-FF55-4798-A2D3-27753F8B7279}" type="presOf" srcId="{4F237CB7-D8AA-467C-ABBA-1C159A544ED1}" destId="{CD8B87E7-4D0D-4B21-90C7-1492736D3822}" srcOrd="0" destOrd="0" presId="urn:microsoft.com/office/officeart/2005/8/layout/vList3"/>
    <dgm:cxn modelId="{B8E7718D-12C1-4759-B991-DB50C5A301B9}" srcId="{7BF15DD3-D842-4509-9ECC-862523986D7F}" destId="{9821E008-0148-415B-9945-664A800E881F}" srcOrd="1" destOrd="0" parTransId="{E364715E-2AAD-4B85-8752-D3CD478C946B}" sibTransId="{63C99DCF-DDEF-450A-8D7B-26DD6B57E0AA}"/>
    <dgm:cxn modelId="{67F46FA8-105B-4587-9633-E9324DAE82ED}" srcId="{7BF15DD3-D842-4509-9ECC-862523986D7F}" destId="{4F237CB7-D8AA-467C-ABBA-1C159A544ED1}" srcOrd="0" destOrd="0" parTransId="{9307BCBC-DA0A-4622-9EAD-71635B438953}" sibTransId="{08E4C046-5B56-4FFA-83C2-EDD94468A48B}"/>
    <dgm:cxn modelId="{EA7CD9E4-0A62-43D6-BACF-CAE626D7222C}" type="presOf" srcId="{7BF15DD3-D842-4509-9ECC-862523986D7F}" destId="{813C009D-91C9-4833-9DCD-C0D159E822C9}" srcOrd="0" destOrd="0" presId="urn:microsoft.com/office/officeart/2005/8/layout/vList3"/>
    <dgm:cxn modelId="{179356B6-A86D-4AF5-A47C-02149BDFDE56}" type="presParOf" srcId="{813C009D-91C9-4833-9DCD-C0D159E822C9}" destId="{9F0C6305-6733-4509-862B-6722C8AAAE9B}" srcOrd="0" destOrd="0" presId="urn:microsoft.com/office/officeart/2005/8/layout/vList3"/>
    <dgm:cxn modelId="{9860CCDB-E5E7-44FD-AEE9-DA3EDDE8A1CC}" type="presParOf" srcId="{9F0C6305-6733-4509-862B-6722C8AAAE9B}" destId="{D18DB381-94B3-422A-B4E4-72D879CE5ADE}" srcOrd="0" destOrd="0" presId="urn:microsoft.com/office/officeart/2005/8/layout/vList3"/>
    <dgm:cxn modelId="{6945C2DB-A668-4D0E-B761-D371EC87921E}" type="presParOf" srcId="{9F0C6305-6733-4509-862B-6722C8AAAE9B}" destId="{CD8B87E7-4D0D-4B21-90C7-1492736D3822}" srcOrd="1" destOrd="0" presId="urn:microsoft.com/office/officeart/2005/8/layout/vList3"/>
    <dgm:cxn modelId="{847E22B6-9A4B-4148-9E90-730891FABC32}" type="presParOf" srcId="{813C009D-91C9-4833-9DCD-C0D159E822C9}" destId="{73C4FD88-14B9-48F6-A481-42D189131267}" srcOrd="1" destOrd="0" presId="urn:microsoft.com/office/officeart/2005/8/layout/vList3"/>
    <dgm:cxn modelId="{15D5C763-9732-45D3-89CC-78C526DD1856}" type="presParOf" srcId="{813C009D-91C9-4833-9DCD-C0D159E822C9}" destId="{004D6780-EA38-4294-8AE1-6D343B4AB87A}" srcOrd="2" destOrd="0" presId="urn:microsoft.com/office/officeart/2005/8/layout/vList3"/>
    <dgm:cxn modelId="{16F40458-A0DB-4E47-B404-7895D5D39407}" type="presParOf" srcId="{004D6780-EA38-4294-8AE1-6D343B4AB87A}" destId="{60A13E1F-36B1-4CF2-97DF-A50434DC8685}" srcOrd="0" destOrd="0" presId="urn:microsoft.com/office/officeart/2005/8/layout/vList3"/>
    <dgm:cxn modelId="{758C417D-6B59-4EF0-AE0D-9BDAC6A7CCD8}" type="presParOf" srcId="{004D6780-EA38-4294-8AE1-6D343B4AB87A}" destId="{4A4A20EF-E974-4604-A9AB-FADDB7F8DB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093BFC-21C5-4DDA-B4F9-F06D0B3588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97FEE-3C2C-44F1-ADE2-12369D4B8C65}">
      <dgm:prSet phldrT="[Текст]"/>
      <dgm:spPr/>
      <dgm:t>
        <a:bodyPr/>
        <a:lstStyle/>
        <a:p>
          <a:r>
            <a:rPr lang="ru-RU" dirty="0"/>
            <a:t>Защитная</a:t>
          </a:r>
        </a:p>
      </dgm:t>
    </dgm:pt>
    <dgm:pt modelId="{E70617FF-C407-4182-8FCC-C84A90B97214}" type="parTrans" cxnId="{56E9064A-8AC5-4564-B888-7BC891543993}">
      <dgm:prSet/>
      <dgm:spPr/>
      <dgm:t>
        <a:bodyPr/>
        <a:lstStyle/>
        <a:p>
          <a:endParaRPr lang="ru-RU"/>
        </a:p>
      </dgm:t>
    </dgm:pt>
    <dgm:pt modelId="{E0DDE71E-51D9-459F-B9E0-81B993634BB2}" type="sibTrans" cxnId="{56E9064A-8AC5-4564-B888-7BC891543993}">
      <dgm:prSet/>
      <dgm:spPr/>
      <dgm:t>
        <a:bodyPr/>
        <a:lstStyle/>
        <a:p>
          <a:endParaRPr lang="ru-RU"/>
        </a:p>
      </dgm:t>
    </dgm:pt>
    <dgm:pt modelId="{B0510443-50D1-4B70-874B-F94076A4A773}">
      <dgm:prSet phldrT="[Текст]"/>
      <dgm:spPr/>
      <dgm:t>
        <a:bodyPr/>
        <a:lstStyle/>
        <a:p>
          <a:r>
            <a:rPr lang="ru-RU" dirty="0"/>
            <a:t>Способность сохранять качество упакованного товара</a:t>
          </a:r>
        </a:p>
      </dgm:t>
    </dgm:pt>
    <dgm:pt modelId="{DFD0E98A-B018-4D39-8CCE-CC56F108F32A}" type="parTrans" cxnId="{FDC82452-AE8C-4A70-983F-2DF06A53BF70}">
      <dgm:prSet/>
      <dgm:spPr/>
      <dgm:t>
        <a:bodyPr/>
        <a:lstStyle/>
        <a:p>
          <a:endParaRPr lang="ru-RU"/>
        </a:p>
      </dgm:t>
    </dgm:pt>
    <dgm:pt modelId="{C1523EFF-2294-4951-B4A6-9FD8E0A4DBF1}" type="sibTrans" cxnId="{FDC82452-AE8C-4A70-983F-2DF06A53BF70}">
      <dgm:prSet/>
      <dgm:spPr/>
      <dgm:t>
        <a:bodyPr/>
        <a:lstStyle/>
        <a:p>
          <a:endParaRPr lang="ru-RU"/>
        </a:p>
      </dgm:t>
    </dgm:pt>
    <dgm:pt modelId="{7DB3F90E-1BC2-4AC2-A9C1-08E2E8A60132}">
      <dgm:prSet phldrT="[Текст]"/>
      <dgm:spPr/>
      <dgm:t>
        <a:bodyPr/>
        <a:lstStyle/>
        <a:p>
          <a:r>
            <a:rPr lang="ru-RU" dirty="0"/>
            <a:t>Информационная</a:t>
          </a:r>
        </a:p>
      </dgm:t>
    </dgm:pt>
    <dgm:pt modelId="{B9FE9451-61FE-442F-ACCD-06A83204E500}" type="parTrans" cxnId="{A4C33DD9-CF08-4F90-978A-F6998AC687A4}">
      <dgm:prSet/>
      <dgm:spPr/>
      <dgm:t>
        <a:bodyPr/>
        <a:lstStyle/>
        <a:p>
          <a:endParaRPr lang="ru-RU"/>
        </a:p>
      </dgm:t>
    </dgm:pt>
    <dgm:pt modelId="{43345D52-C7CB-4E9B-84F0-654D84F55626}" type="sibTrans" cxnId="{A4C33DD9-CF08-4F90-978A-F6998AC687A4}">
      <dgm:prSet/>
      <dgm:spPr/>
      <dgm:t>
        <a:bodyPr/>
        <a:lstStyle/>
        <a:p>
          <a:endParaRPr lang="ru-RU"/>
        </a:p>
      </dgm:t>
    </dgm:pt>
    <dgm:pt modelId="{B8A2989B-6049-4861-80F4-97A8FC8163AC}">
      <dgm:prSet phldrT="[Текст]"/>
      <dgm:spPr/>
      <dgm:t>
        <a:bodyPr/>
        <a:lstStyle/>
        <a:p>
          <a:r>
            <a:rPr lang="ru-RU" dirty="0"/>
            <a:t>Донесение информации о товаре и его качествах до потребителя</a:t>
          </a:r>
        </a:p>
      </dgm:t>
    </dgm:pt>
    <dgm:pt modelId="{B5CEEC1B-FE72-4026-AA97-6B0C6EECE744}" type="parTrans" cxnId="{CEDF73F7-46C8-4935-A1B4-0A94B48100DC}">
      <dgm:prSet/>
      <dgm:spPr/>
      <dgm:t>
        <a:bodyPr/>
        <a:lstStyle/>
        <a:p>
          <a:endParaRPr lang="ru-RU"/>
        </a:p>
      </dgm:t>
    </dgm:pt>
    <dgm:pt modelId="{2BD93B78-EB86-4EDB-963C-807AB245CED6}" type="sibTrans" cxnId="{CEDF73F7-46C8-4935-A1B4-0A94B48100DC}">
      <dgm:prSet/>
      <dgm:spPr/>
      <dgm:t>
        <a:bodyPr/>
        <a:lstStyle/>
        <a:p>
          <a:endParaRPr lang="ru-RU"/>
        </a:p>
      </dgm:t>
    </dgm:pt>
    <dgm:pt modelId="{E1CF2510-93F7-4E7F-B5BA-F3192D4305A6}">
      <dgm:prSet phldrT="[Текст]"/>
      <dgm:spPr/>
      <dgm:t>
        <a:bodyPr/>
        <a:lstStyle/>
        <a:p>
          <a:r>
            <a:rPr lang="ru-RU" dirty="0"/>
            <a:t>Маркетинговая</a:t>
          </a:r>
        </a:p>
      </dgm:t>
    </dgm:pt>
    <dgm:pt modelId="{17233CB2-8F91-4CEF-9805-81E444F406CD}" type="parTrans" cxnId="{DCBBA854-016B-4011-B587-9F64A78A9CD3}">
      <dgm:prSet/>
      <dgm:spPr/>
      <dgm:t>
        <a:bodyPr/>
        <a:lstStyle/>
        <a:p>
          <a:endParaRPr lang="ru-RU"/>
        </a:p>
      </dgm:t>
    </dgm:pt>
    <dgm:pt modelId="{A21C6C74-A3BC-438B-800D-EA9B2C7BBAFB}" type="sibTrans" cxnId="{DCBBA854-016B-4011-B587-9F64A78A9CD3}">
      <dgm:prSet/>
      <dgm:spPr/>
      <dgm:t>
        <a:bodyPr/>
        <a:lstStyle/>
        <a:p>
          <a:endParaRPr lang="ru-RU"/>
        </a:p>
      </dgm:t>
    </dgm:pt>
    <dgm:pt modelId="{C75A2C48-2D2C-4FAA-B42F-3783D8FEAC09}">
      <dgm:prSet phldrT="[Текст]"/>
      <dgm:spPr/>
      <dgm:t>
        <a:bodyPr/>
        <a:lstStyle/>
        <a:p>
          <a:r>
            <a:rPr lang="ru-RU" dirty="0"/>
            <a:t>Способ продвижения продукции на рынок</a:t>
          </a:r>
        </a:p>
      </dgm:t>
    </dgm:pt>
    <dgm:pt modelId="{13035FB8-2101-4559-BFAD-63D55A211672}" type="parTrans" cxnId="{256DFF51-D6A7-4C91-9B44-4F4A9FFC1AE7}">
      <dgm:prSet/>
      <dgm:spPr/>
      <dgm:t>
        <a:bodyPr/>
        <a:lstStyle/>
        <a:p>
          <a:endParaRPr lang="ru-RU"/>
        </a:p>
      </dgm:t>
    </dgm:pt>
    <dgm:pt modelId="{3552F7A6-663C-4073-B9A2-A2E16A6E6144}" type="sibTrans" cxnId="{256DFF51-D6A7-4C91-9B44-4F4A9FFC1AE7}">
      <dgm:prSet/>
      <dgm:spPr/>
      <dgm:t>
        <a:bodyPr/>
        <a:lstStyle/>
        <a:p>
          <a:endParaRPr lang="ru-RU"/>
        </a:p>
      </dgm:t>
    </dgm:pt>
    <dgm:pt modelId="{09C4ECFC-25AB-4BEA-B5ED-AF489DC82990}">
      <dgm:prSet phldrT="[Текст]"/>
      <dgm:spPr/>
      <dgm:t>
        <a:bodyPr/>
        <a:lstStyle/>
        <a:p>
          <a:r>
            <a:rPr lang="ru-RU" dirty="0"/>
            <a:t>Транспортная</a:t>
          </a:r>
        </a:p>
      </dgm:t>
    </dgm:pt>
    <dgm:pt modelId="{EAA17503-B8A5-452B-81EA-19FAA50681F3}" type="parTrans" cxnId="{FF7E7F7E-8321-4F89-9941-15D0C4AD7679}">
      <dgm:prSet/>
      <dgm:spPr/>
      <dgm:t>
        <a:bodyPr/>
        <a:lstStyle/>
        <a:p>
          <a:endParaRPr lang="ru-RU"/>
        </a:p>
      </dgm:t>
    </dgm:pt>
    <dgm:pt modelId="{8AAF0987-1F57-4854-8349-D6EC4A4AEB24}" type="sibTrans" cxnId="{FF7E7F7E-8321-4F89-9941-15D0C4AD7679}">
      <dgm:prSet/>
      <dgm:spPr/>
      <dgm:t>
        <a:bodyPr/>
        <a:lstStyle/>
        <a:p>
          <a:endParaRPr lang="ru-RU"/>
        </a:p>
      </dgm:t>
    </dgm:pt>
    <dgm:pt modelId="{5BF9A055-37AF-4B54-8973-47DDB928AE4E}">
      <dgm:prSet phldrT="[Текст]"/>
      <dgm:spPr/>
      <dgm:t>
        <a:bodyPr/>
        <a:lstStyle/>
        <a:p>
          <a:r>
            <a:rPr lang="ru-RU" dirty="0"/>
            <a:t>Способность обеспечивать наилучшую перевозку товара</a:t>
          </a:r>
        </a:p>
      </dgm:t>
    </dgm:pt>
    <dgm:pt modelId="{2BE129B8-3B90-4256-B182-BDB4A99279E0}" type="parTrans" cxnId="{3A926C4F-425E-4610-8141-987B9F83DED5}">
      <dgm:prSet/>
      <dgm:spPr/>
      <dgm:t>
        <a:bodyPr/>
        <a:lstStyle/>
        <a:p>
          <a:endParaRPr lang="ru-RU"/>
        </a:p>
      </dgm:t>
    </dgm:pt>
    <dgm:pt modelId="{000AFDBC-7EB0-4773-84BF-DEB0EA2AE996}" type="sibTrans" cxnId="{3A926C4F-425E-4610-8141-987B9F83DED5}">
      <dgm:prSet/>
      <dgm:spPr/>
      <dgm:t>
        <a:bodyPr/>
        <a:lstStyle/>
        <a:p>
          <a:endParaRPr lang="ru-RU"/>
        </a:p>
      </dgm:t>
    </dgm:pt>
    <dgm:pt modelId="{07E1D4B2-FE16-44CF-B7DA-8D03D81230C9}" type="pres">
      <dgm:prSet presAssocID="{DF093BFC-21C5-4DDA-B4F9-F06D0B3588C4}" presName="linear" presStyleCnt="0">
        <dgm:presLayoutVars>
          <dgm:dir/>
          <dgm:resizeHandles val="exact"/>
        </dgm:presLayoutVars>
      </dgm:prSet>
      <dgm:spPr/>
    </dgm:pt>
    <dgm:pt modelId="{5A56444D-559B-4843-B775-67A7CC6AF597}" type="pres">
      <dgm:prSet presAssocID="{4EE97FEE-3C2C-44F1-ADE2-12369D4B8C65}" presName="comp" presStyleCnt="0"/>
      <dgm:spPr/>
    </dgm:pt>
    <dgm:pt modelId="{6D51FD47-E333-41EE-81C4-399656BF2931}" type="pres">
      <dgm:prSet presAssocID="{4EE97FEE-3C2C-44F1-ADE2-12369D4B8C65}" presName="box" presStyleLbl="node1" presStyleIdx="0" presStyleCnt="4"/>
      <dgm:spPr/>
    </dgm:pt>
    <dgm:pt modelId="{C1E3B20C-1B6D-4BE5-9D84-7B0559872025}" type="pres">
      <dgm:prSet presAssocID="{4EE97FEE-3C2C-44F1-ADE2-12369D4B8C65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E074504-69CA-4130-BE81-3026B885E6F6}" type="pres">
      <dgm:prSet presAssocID="{4EE97FEE-3C2C-44F1-ADE2-12369D4B8C65}" presName="text" presStyleLbl="node1" presStyleIdx="0" presStyleCnt="4">
        <dgm:presLayoutVars>
          <dgm:bulletEnabled val="1"/>
        </dgm:presLayoutVars>
      </dgm:prSet>
      <dgm:spPr/>
    </dgm:pt>
    <dgm:pt modelId="{D742B51B-808C-4766-91B1-E20BA8A35E0B}" type="pres">
      <dgm:prSet presAssocID="{E0DDE71E-51D9-459F-B9E0-81B993634BB2}" presName="spacer" presStyleCnt="0"/>
      <dgm:spPr/>
    </dgm:pt>
    <dgm:pt modelId="{95761DDA-8E92-4724-A704-545CA356353C}" type="pres">
      <dgm:prSet presAssocID="{09C4ECFC-25AB-4BEA-B5ED-AF489DC82990}" presName="comp" presStyleCnt="0"/>
      <dgm:spPr/>
    </dgm:pt>
    <dgm:pt modelId="{DA59CA14-38E5-4E2E-B5C4-ECA97C588F91}" type="pres">
      <dgm:prSet presAssocID="{09C4ECFC-25AB-4BEA-B5ED-AF489DC82990}" presName="box" presStyleLbl="node1" presStyleIdx="1" presStyleCnt="4"/>
      <dgm:spPr/>
    </dgm:pt>
    <dgm:pt modelId="{8E9DFB3B-9EB1-46D5-9081-8BEF2001F3ED}" type="pres">
      <dgm:prSet presAssocID="{09C4ECFC-25AB-4BEA-B5ED-AF489DC82990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53AADD5-563F-40CA-BC70-A5059CFF7A63}" type="pres">
      <dgm:prSet presAssocID="{09C4ECFC-25AB-4BEA-B5ED-AF489DC82990}" presName="text" presStyleLbl="node1" presStyleIdx="1" presStyleCnt="4">
        <dgm:presLayoutVars>
          <dgm:bulletEnabled val="1"/>
        </dgm:presLayoutVars>
      </dgm:prSet>
      <dgm:spPr/>
    </dgm:pt>
    <dgm:pt modelId="{16493860-1A01-4DC2-8C0E-1233F6BD6DDD}" type="pres">
      <dgm:prSet presAssocID="{8AAF0987-1F57-4854-8349-D6EC4A4AEB24}" presName="spacer" presStyleCnt="0"/>
      <dgm:spPr/>
    </dgm:pt>
    <dgm:pt modelId="{B579566E-8043-4606-8FC9-5FA697AEC16B}" type="pres">
      <dgm:prSet presAssocID="{7DB3F90E-1BC2-4AC2-A9C1-08E2E8A60132}" presName="comp" presStyleCnt="0"/>
      <dgm:spPr/>
    </dgm:pt>
    <dgm:pt modelId="{9E354B7E-49D1-4DCC-9194-727B4971D773}" type="pres">
      <dgm:prSet presAssocID="{7DB3F90E-1BC2-4AC2-A9C1-08E2E8A60132}" presName="box" presStyleLbl="node1" presStyleIdx="2" presStyleCnt="4"/>
      <dgm:spPr/>
    </dgm:pt>
    <dgm:pt modelId="{3BFAA2AC-4AB3-47B2-A186-0629D0C00D3C}" type="pres">
      <dgm:prSet presAssocID="{7DB3F90E-1BC2-4AC2-A9C1-08E2E8A60132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05ACDB5-7606-4BD0-8C32-9C07C281EF97}" type="pres">
      <dgm:prSet presAssocID="{7DB3F90E-1BC2-4AC2-A9C1-08E2E8A60132}" presName="text" presStyleLbl="node1" presStyleIdx="2" presStyleCnt="4">
        <dgm:presLayoutVars>
          <dgm:bulletEnabled val="1"/>
        </dgm:presLayoutVars>
      </dgm:prSet>
      <dgm:spPr/>
    </dgm:pt>
    <dgm:pt modelId="{DEA1058B-EF8A-4A65-82A6-3F6A25BF03C9}" type="pres">
      <dgm:prSet presAssocID="{43345D52-C7CB-4E9B-84F0-654D84F55626}" presName="spacer" presStyleCnt="0"/>
      <dgm:spPr/>
    </dgm:pt>
    <dgm:pt modelId="{1DC705C7-87AD-43FE-ADCC-A88034522090}" type="pres">
      <dgm:prSet presAssocID="{E1CF2510-93F7-4E7F-B5BA-F3192D4305A6}" presName="comp" presStyleCnt="0"/>
      <dgm:spPr/>
    </dgm:pt>
    <dgm:pt modelId="{E9FA140F-DB67-4F8D-9557-874214CFB630}" type="pres">
      <dgm:prSet presAssocID="{E1CF2510-93F7-4E7F-B5BA-F3192D4305A6}" presName="box" presStyleLbl="node1" presStyleIdx="3" presStyleCnt="4"/>
      <dgm:spPr/>
    </dgm:pt>
    <dgm:pt modelId="{CC607DC1-26A3-45A2-8CE5-4A40D6269D31}" type="pres">
      <dgm:prSet presAssocID="{E1CF2510-93F7-4E7F-B5BA-F3192D4305A6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F3696E4-1861-45A2-9513-E0DFD1B4CF74}" type="pres">
      <dgm:prSet presAssocID="{E1CF2510-93F7-4E7F-B5BA-F3192D4305A6}" presName="text" presStyleLbl="node1" presStyleIdx="3" presStyleCnt="4">
        <dgm:presLayoutVars>
          <dgm:bulletEnabled val="1"/>
        </dgm:presLayoutVars>
      </dgm:prSet>
      <dgm:spPr/>
    </dgm:pt>
  </dgm:ptLst>
  <dgm:cxnLst>
    <dgm:cxn modelId="{BFFDB626-FFDF-4F59-BBC0-41F186171484}" type="presOf" srcId="{E1CF2510-93F7-4E7F-B5BA-F3192D4305A6}" destId="{E9FA140F-DB67-4F8D-9557-874214CFB630}" srcOrd="0" destOrd="0" presId="urn:microsoft.com/office/officeart/2005/8/layout/vList4"/>
    <dgm:cxn modelId="{D0887632-067C-4401-957C-1BFDE3C9EDCB}" type="presOf" srcId="{7DB3F90E-1BC2-4AC2-A9C1-08E2E8A60132}" destId="{9E354B7E-49D1-4DCC-9194-727B4971D773}" srcOrd="0" destOrd="0" presId="urn:microsoft.com/office/officeart/2005/8/layout/vList4"/>
    <dgm:cxn modelId="{AC968B37-98E0-4C61-94E3-60F8139926DA}" type="presOf" srcId="{C75A2C48-2D2C-4FAA-B42F-3783D8FEAC09}" destId="{FF3696E4-1861-45A2-9513-E0DFD1B4CF74}" srcOrd="1" destOrd="1" presId="urn:microsoft.com/office/officeart/2005/8/layout/vList4"/>
    <dgm:cxn modelId="{6757FB3B-53A3-4870-B9CC-22A9600E600D}" type="presOf" srcId="{C75A2C48-2D2C-4FAA-B42F-3783D8FEAC09}" destId="{E9FA140F-DB67-4F8D-9557-874214CFB630}" srcOrd="0" destOrd="1" presId="urn:microsoft.com/office/officeart/2005/8/layout/vList4"/>
    <dgm:cxn modelId="{615ABF3D-4037-49A5-AFD7-E62A33AFFD27}" type="presOf" srcId="{4EE97FEE-3C2C-44F1-ADE2-12369D4B8C65}" destId="{9E074504-69CA-4130-BE81-3026B885E6F6}" srcOrd="1" destOrd="0" presId="urn:microsoft.com/office/officeart/2005/8/layout/vList4"/>
    <dgm:cxn modelId="{2A55A561-420E-42A9-A3E6-DC2A5F25DEB0}" type="presOf" srcId="{09C4ECFC-25AB-4BEA-B5ED-AF489DC82990}" destId="{DA59CA14-38E5-4E2E-B5C4-ECA97C588F91}" srcOrd="0" destOrd="0" presId="urn:microsoft.com/office/officeart/2005/8/layout/vList4"/>
    <dgm:cxn modelId="{FF2C2948-8FEE-4E88-B80A-7B1E314C774F}" type="presOf" srcId="{B8A2989B-6049-4861-80F4-97A8FC8163AC}" destId="{9E354B7E-49D1-4DCC-9194-727B4971D773}" srcOrd="0" destOrd="1" presId="urn:microsoft.com/office/officeart/2005/8/layout/vList4"/>
    <dgm:cxn modelId="{56E9064A-8AC5-4564-B888-7BC891543993}" srcId="{DF093BFC-21C5-4DDA-B4F9-F06D0B3588C4}" destId="{4EE97FEE-3C2C-44F1-ADE2-12369D4B8C65}" srcOrd="0" destOrd="0" parTransId="{E70617FF-C407-4182-8FCC-C84A90B97214}" sibTransId="{E0DDE71E-51D9-459F-B9E0-81B993634BB2}"/>
    <dgm:cxn modelId="{D482C64A-A3D3-4651-9B29-D966EC774F6C}" type="presOf" srcId="{E1CF2510-93F7-4E7F-B5BA-F3192D4305A6}" destId="{FF3696E4-1861-45A2-9513-E0DFD1B4CF74}" srcOrd="1" destOrd="0" presId="urn:microsoft.com/office/officeart/2005/8/layout/vList4"/>
    <dgm:cxn modelId="{3A926C4F-425E-4610-8141-987B9F83DED5}" srcId="{09C4ECFC-25AB-4BEA-B5ED-AF489DC82990}" destId="{5BF9A055-37AF-4B54-8973-47DDB928AE4E}" srcOrd="0" destOrd="0" parTransId="{2BE129B8-3B90-4256-B182-BDB4A99279E0}" sibTransId="{000AFDBC-7EB0-4773-84BF-DEB0EA2AE996}"/>
    <dgm:cxn modelId="{488D4171-9B9E-4654-BACE-F2EFDF697467}" type="presOf" srcId="{5BF9A055-37AF-4B54-8973-47DDB928AE4E}" destId="{F53AADD5-563F-40CA-BC70-A5059CFF7A63}" srcOrd="1" destOrd="1" presId="urn:microsoft.com/office/officeart/2005/8/layout/vList4"/>
    <dgm:cxn modelId="{256DFF51-D6A7-4C91-9B44-4F4A9FFC1AE7}" srcId="{E1CF2510-93F7-4E7F-B5BA-F3192D4305A6}" destId="{C75A2C48-2D2C-4FAA-B42F-3783D8FEAC09}" srcOrd="0" destOrd="0" parTransId="{13035FB8-2101-4559-BFAD-63D55A211672}" sibTransId="{3552F7A6-663C-4073-B9A2-A2E16A6E6144}"/>
    <dgm:cxn modelId="{FDC82452-AE8C-4A70-983F-2DF06A53BF70}" srcId="{4EE97FEE-3C2C-44F1-ADE2-12369D4B8C65}" destId="{B0510443-50D1-4B70-874B-F94076A4A773}" srcOrd="0" destOrd="0" parTransId="{DFD0E98A-B018-4D39-8CCE-CC56F108F32A}" sibTransId="{C1523EFF-2294-4951-B4A6-9FD8E0A4DBF1}"/>
    <dgm:cxn modelId="{DCBBA854-016B-4011-B587-9F64A78A9CD3}" srcId="{DF093BFC-21C5-4DDA-B4F9-F06D0B3588C4}" destId="{E1CF2510-93F7-4E7F-B5BA-F3192D4305A6}" srcOrd="3" destOrd="0" parTransId="{17233CB2-8F91-4CEF-9805-81E444F406CD}" sibTransId="{A21C6C74-A3BC-438B-800D-EA9B2C7BBAFB}"/>
    <dgm:cxn modelId="{348B4557-449B-4814-8A75-813E175964F9}" type="presOf" srcId="{5BF9A055-37AF-4B54-8973-47DDB928AE4E}" destId="{DA59CA14-38E5-4E2E-B5C4-ECA97C588F91}" srcOrd="0" destOrd="1" presId="urn:microsoft.com/office/officeart/2005/8/layout/vList4"/>
    <dgm:cxn modelId="{FF7E7F7E-8321-4F89-9941-15D0C4AD7679}" srcId="{DF093BFC-21C5-4DDA-B4F9-F06D0B3588C4}" destId="{09C4ECFC-25AB-4BEA-B5ED-AF489DC82990}" srcOrd="1" destOrd="0" parTransId="{EAA17503-B8A5-452B-81EA-19FAA50681F3}" sibTransId="{8AAF0987-1F57-4854-8349-D6EC4A4AEB24}"/>
    <dgm:cxn modelId="{878A1B86-C338-462A-BC22-D9CEAE6519B8}" type="presOf" srcId="{7DB3F90E-1BC2-4AC2-A9C1-08E2E8A60132}" destId="{205ACDB5-7606-4BD0-8C32-9C07C281EF97}" srcOrd="1" destOrd="0" presId="urn:microsoft.com/office/officeart/2005/8/layout/vList4"/>
    <dgm:cxn modelId="{628B41AA-87AF-4DD3-A950-B2629AF89F3A}" type="presOf" srcId="{B0510443-50D1-4B70-874B-F94076A4A773}" destId="{6D51FD47-E333-41EE-81C4-399656BF2931}" srcOrd="0" destOrd="1" presId="urn:microsoft.com/office/officeart/2005/8/layout/vList4"/>
    <dgm:cxn modelId="{CC97F7BB-F946-4037-80D6-C6ED4B720401}" type="presOf" srcId="{B0510443-50D1-4B70-874B-F94076A4A773}" destId="{9E074504-69CA-4130-BE81-3026B885E6F6}" srcOrd="1" destOrd="1" presId="urn:microsoft.com/office/officeart/2005/8/layout/vList4"/>
    <dgm:cxn modelId="{DF06D4C0-FE78-45CE-923E-FCF80A5E26B4}" type="presOf" srcId="{DF093BFC-21C5-4DDA-B4F9-F06D0B3588C4}" destId="{07E1D4B2-FE16-44CF-B7DA-8D03D81230C9}" srcOrd="0" destOrd="0" presId="urn:microsoft.com/office/officeart/2005/8/layout/vList4"/>
    <dgm:cxn modelId="{E51F17D3-AD00-43F5-948A-3713F31808E6}" type="presOf" srcId="{4EE97FEE-3C2C-44F1-ADE2-12369D4B8C65}" destId="{6D51FD47-E333-41EE-81C4-399656BF2931}" srcOrd="0" destOrd="0" presId="urn:microsoft.com/office/officeart/2005/8/layout/vList4"/>
    <dgm:cxn modelId="{A4C33DD9-CF08-4F90-978A-F6998AC687A4}" srcId="{DF093BFC-21C5-4DDA-B4F9-F06D0B3588C4}" destId="{7DB3F90E-1BC2-4AC2-A9C1-08E2E8A60132}" srcOrd="2" destOrd="0" parTransId="{B9FE9451-61FE-442F-ACCD-06A83204E500}" sibTransId="{43345D52-C7CB-4E9B-84F0-654D84F55626}"/>
    <dgm:cxn modelId="{898657F5-9917-4553-A54F-7FF03AC31107}" type="presOf" srcId="{09C4ECFC-25AB-4BEA-B5ED-AF489DC82990}" destId="{F53AADD5-563F-40CA-BC70-A5059CFF7A63}" srcOrd="1" destOrd="0" presId="urn:microsoft.com/office/officeart/2005/8/layout/vList4"/>
    <dgm:cxn modelId="{CEDF73F7-46C8-4935-A1B4-0A94B48100DC}" srcId="{7DB3F90E-1BC2-4AC2-A9C1-08E2E8A60132}" destId="{B8A2989B-6049-4861-80F4-97A8FC8163AC}" srcOrd="0" destOrd="0" parTransId="{B5CEEC1B-FE72-4026-AA97-6B0C6EECE744}" sibTransId="{2BD93B78-EB86-4EDB-963C-807AB245CED6}"/>
    <dgm:cxn modelId="{348850FB-5932-4EDC-AF4A-AFCB5DE3C7D8}" type="presOf" srcId="{B8A2989B-6049-4861-80F4-97A8FC8163AC}" destId="{205ACDB5-7606-4BD0-8C32-9C07C281EF97}" srcOrd="1" destOrd="1" presId="urn:microsoft.com/office/officeart/2005/8/layout/vList4"/>
    <dgm:cxn modelId="{7ED6456E-0669-42D6-A52E-8399A397294B}" type="presParOf" srcId="{07E1D4B2-FE16-44CF-B7DA-8D03D81230C9}" destId="{5A56444D-559B-4843-B775-67A7CC6AF597}" srcOrd="0" destOrd="0" presId="urn:microsoft.com/office/officeart/2005/8/layout/vList4"/>
    <dgm:cxn modelId="{1671BD75-D253-4EB3-AE12-E3D7D32F82A2}" type="presParOf" srcId="{5A56444D-559B-4843-B775-67A7CC6AF597}" destId="{6D51FD47-E333-41EE-81C4-399656BF2931}" srcOrd="0" destOrd="0" presId="urn:microsoft.com/office/officeart/2005/8/layout/vList4"/>
    <dgm:cxn modelId="{581CDC1C-CD6E-456A-B9C9-6A8A8289E212}" type="presParOf" srcId="{5A56444D-559B-4843-B775-67A7CC6AF597}" destId="{C1E3B20C-1B6D-4BE5-9D84-7B0559872025}" srcOrd="1" destOrd="0" presId="urn:microsoft.com/office/officeart/2005/8/layout/vList4"/>
    <dgm:cxn modelId="{CBBA4093-F579-48C6-9014-C8AEDBB5663E}" type="presParOf" srcId="{5A56444D-559B-4843-B775-67A7CC6AF597}" destId="{9E074504-69CA-4130-BE81-3026B885E6F6}" srcOrd="2" destOrd="0" presId="urn:microsoft.com/office/officeart/2005/8/layout/vList4"/>
    <dgm:cxn modelId="{20AA14BC-341A-4F2D-A3C9-402F5A9E80B2}" type="presParOf" srcId="{07E1D4B2-FE16-44CF-B7DA-8D03D81230C9}" destId="{D742B51B-808C-4766-91B1-E20BA8A35E0B}" srcOrd="1" destOrd="0" presId="urn:microsoft.com/office/officeart/2005/8/layout/vList4"/>
    <dgm:cxn modelId="{43D2CD5C-431F-4865-BF27-21F7FF14945D}" type="presParOf" srcId="{07E1D4B2-FE16-44CF-B7DA-8D03D81230C9}" destId="{95761DDA-8E92-4724-A704-545CA356353C}" srcOrd="2" destOrd="0" presId="urn:microsoft.com/office/officeart/2005/8/layout/vList4"/>
    <dgm:cxn modelId="{C4E0E313-CE4F-4FD5-8CAC-B1D1B9AFF979}" type="presParOf" srcId="{95761DDA-8E92-4724-A704-545CA356353C}" destId="{DA59CA14-38E5-4E2E-B5C4-ECA97C588F91}" srcOrd="0" destOrd="0" presId="urn:microsoft.com/office/officeart/2005/8/layout/vList4"/>
    <dgm:cxn modelId="{67AA33B6-82EA-46BC-80F3-1766EA40F680}" type="presParOf" srcId="{95761DDA-8E92-4724-A704-545CA356353C}" destId="{8E9DFB3B-9EB1-46D5-9081-8BEF2001F3ED}" srcOrd="1" destOrd="0" presId="urn:microsoft.com/office/officeart/2005/8/layout/vList4"/>
    <dgm:cxn modelId="{28276034-3105-4342-9713-21CE622D4EFD}" type="presParOf" srcId="{95761DDA-8E92-4724-A704-545CA356353C}" destId="{F53AADD5-563F-40CA-BC70-A5059CFF7A63}" srcOrd="2" destOrd="0" presId="urn:microsoft.com/office/officeart/2005/8/layout/vList4"/>
    <dgm:cxn modelId="{F4BD9CF8-EE37-4E59-9CEE-A52DB6E51B71}" type="presParOf" srcId="{07E1D4B2-FE16-44CF-B7DA-8D03D81230C9}" destId="{16493860-1A01-4DC2-8C0E-1233F6BD6DDD}" srcOrd="3" destOrd="0" presId="urn:microsoft.com/office/officeart/2005/8/layout/vList4"/>
    <dgm:cxn modelId="{62A54344-7D66-4442-A0D1-E7E96923F205}" type="presParOf" srcId="{07E1D4B2-FE16-44CF-B7DA-8D03D81230C9}" destId="{B579566E-8043-4606-8FC9-5FA697AEC16B}" srcOrd="4" destOrd="0" presId="urn:microsoft.com/office/officeart/2005/8/layout/vList4"/>
    <dgm:cxn modelId="{91AF99B7-69A8-4C0E-BCFA-6A233EE1C2E1}" type="presParOf" srcId="{B579566E-8043-4606-8FC9-5FA697AEC16B}" destId="{9E354B7E-49D1-4DCC-9194-727B4971D773}" srcOrd="0" destOrd="0" presId="urn:microsoft.com/office/officeart/2005/8/layout/vList4"/>
    <dgm:cxn modelId="{32C8041A-6A9F-43A3-A63C-CEBDBAC1F200}" type="presParOf" srcId="{B579566E-8043-4606-8FC9-5FA697AEC16B}" destId="{3BFAA2AC-4AB3-47B2-A186-0629D0C00D3C}" srcOrd="1" destOrd="0" presId="urn:microsoft.com/office/officeart/2005/8/layout/vList4"/>
    <dgm:cxn modelId="{617AC559-2607-43B5-93F6-46FF326DEAA1}" type="presParOf" srcId="{B579566E-8043-4606-8FC9-5FA697AEC16B}" destId="{205ACDB5-7606-4BD0-8C32-9C07C281EF97}" srcOrd="2" destOrd="0" presId="urn:microsoft.com/office/officeart/2005/8/layout/vList4"/>
    <dgm:cxn modelId="{81E41F07-F619-44BD-9995-91AA3FA535CA}" type="presParOf" srcId="{07E1D4B2-FE16-44CF-B7DA-8D03D81230C9}" destId="{DEA1058B-EF8A-4A65-82A6-3F6A25BF03C9}" srcOrd="5" destOrd="0" presId="urn:microsoft.com/office/officeart/2005/8/layout/vList4"/>
    <dgm:cxn modelId="{D9CD7BDF-972D-4860-9612-F09E5373B714}" type="presParOf" srcId="{07E1D4B2-FE16-44CF-B7DA-8D03D81230C9}" destId="{1DC705C7-87AD-43FE-ADCC-A88034522090}" srcOrd="6" destOrd="0" presId="urn:microsoft.com/office/officeart/2005/8/layout/vList4"/>
    <dgm:cxn modelId="{19C7F11E-C381-485F-96D0-3E82E9DE2C2B}" type="presParOf" srcId="{1DC705C7-87AD-43FE-ADCC-A88034522090}" destId="{E9FA140F-DB67-4F8D-9557-874214CFB630}" srcOrd="0" destOrd="0" presId="urn:microsoft.com/office/officeart/2005/8/layout/vList4"/>
    <dgm:cxn modelId="{1616A4A6-5A0A-4918-81C9-9CC9772931C0}" type="presParOf" srcId="{1DC705C7-87AD-43FE-ADCC-A88034522090}" destId="{CC607DC1-26A3-45A2-8CE5-4A40D6269D31}" srcOrd="1" destOrd="0" presId="urn:microsoft.com/office/officeart/2005/8/layout/vList4"/>
    <dgm:cxn modelId="{FC9E77C0-54F4-4E8B-BBA0-17BF910CA1B7}" type="presParOf" srcId="{1DC705C7-87AD-43FE-ADCC-A88034522090}" destId="{FF3696E4-1861-45A2-9513-E0DFD1B4CF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3063D8-7535-4545-A6FF-0108B48FB8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96885-49E5-4E86-B1F8-AE7CA30B5300}">
      <dgm:prSet phldrT="[Текст]"/>
      <dgm:spPr/>
      <dgm:t>
        <a:bodyPr/>
        <a:lstStyle/>
        <a:p>
          <a:r>
            <a:rPr lang="ru-RU" dirty="0"/>
            <a:t>Сертификация производственной площадки и оборудования</a:t>
          </a:r>
        </a:p>
      </dgm:t>
    </dgm:pt>
    <dgm:pt modelId="{EF2BA88E-2BAC-4EB5-B7E5-EDD69E251EFC}" type="parTrans" cxnId="{C3772479-4552-4D6C-A06A-2F45E66B2836}">
      <dgm:prSet/>
      <dgm:spPr/>
      <dgm:t>
        <a:bodyPr/>
        <a:lstStyle/>
        <a:p>
          <a:endParaRPr lang="ru-RU"/>
        </a:p>
      </dgm:t>
    </dgm:pt>
    <dgm:pt modelId="{7F02A1DB-7CF2-465C-86A0-91DC7DAAF4E0}" type="sibTrans" cxnId="{C3772479-4552-4D6C-A06A-2F45E66B2836}">
      <dgm:prSet/>
      <dgm:spPr/>
      <dgm:t>
        <a:bodyPr/>
        <a:lstStyle/>
        <a:p>
          <a:endParaRPr lang="ru-RU"/>
        </a:p>
      </dgm:t>
    </dgm:pt>
    <dgm:pt modelId="{6C2B7785-1989-4599-AAFD-F14F63D68A3B}">
      <dgm:prSet phldrT="[Текст]"/>
      <dgm:spPr/>
      <dgm:t>
        <a:bodyPr/>
        <a:lstStyle/>
        <a:p>
          <a:r>
            <a:rPr lang="ru-RU" dirty="0"/>
            <a:t>Выполняется органами Роспотребнадзора</a:t>
          </a:r>
        </a:p>
      </dgm:t>
    </dgm:pt>
    <dgm:pt modelId="{FFB586AF-4471-4C79-8919-4F9A4BC67BD0}" type="parTrans" cxnId="{D9472A97-716C-4295-ABB8-97781E6FBC75}">
      <dgm:prSet/>
      <dgm:spPr/>
      <dgm:t>
        <a:bodyPr/>
        <a:lstStyle/>
        <a:p>
          <a:endParaRPr lang="ru-RU"/>
        </a:p>
      </dgm:t>
    </dgm:pt>
    <dgm:pt modelId="{5415907A-2134-45B5-B9AF-F34A5F071182}" type="sibTrans" cxnId="{D9472A97-716C-4295-ABB8-97781E6FBC75}">
      <dgm:prSet/>
      <dgm:spPr/>
      <dgm:t>
        <a:bodyPr/>
        <a:lstStyle/>
        <a:p>
          <a:endParaRPr lang="ru-RU"/>
        </a:p>
      </dgm:t>
    </dgm:pt>
    <dgm:pt modelId="{7CA8ECBC-CF03-4961-9447-49C4C341745C}">
      <dgm:prSet phldrT="[Текст]"/>
      <dgm:spPr/>
      <dgm:t>
        <a:bodyPr/>
        <a:lstStyle/>
        <a:p>
          <a:r>
            <a:rPr lang="ru-RU" dirty="0"/>
            <a:t>Учёт движения продукции в системе «Меркурий»</a:t>
          </a:r>
        </a:p>
      </dgm:t>
    </dgm:pt>
    <dgm:pt modelId="{FCED57FD-3746-4FAE-AD9E-B5FE5D3574E3}" type="parTrans" cxnId="{E127B619-8663-4899-98D3-7700B9F978F0}">
      <dgm:prSet/>
      <dgm:spPr/>
      <dgm:t>
        <a:bodyPr/>
        <a:lstStyle/>
        <a:p>
          <a:endParaRPr lang="ru-RU"/>
        </a:p>
      </dgm:t>
    </dgm:pt>
    <dgm:pt modelId="{7D82B32F-461F-4FC5-A344-634BE1A3AE3B}" type="sibTrans" cxnId="{E127B619-8663-4899-98D3-7700B9F978F0}">
      <dgm:prSet/>
      <dgm:spPr/>
      <dgm:t>
        <a:bodyPr/>
        <a:lstStyle/>
        <a:p>
          <a:endParaRPr lang="ru-RU"/>
        </a:p>
      </dgm:t>
    </dgm:pt>
    <dgm:pt modelId="{3697B271-F91E-4138-82FD-251189BAC1AD}">
      <dgm:prSet phldrT="[Текст]"/>
      <dgm:spPr/>
      <dgm:t>
        <a:bodyPr/>
        <a:lstStyle/>
        <a:p>
          <a:r>
            <a:rPr lang="ru-RU" dirty="0"/>
            <a:t>Маркировка продукции в системе «Честный знак»</a:t>
          </a:r>
        </a:p>
      </dgm:t>
    </dgm:pt>
    <dgm:pt modelId="{06D4BB1A-FABF-44F2-A2DD-FC95F7E12885}" type="parTrans" cxnId="{4457BF0F-35D0-48F1-8CE1-30674CE424AE}">
      <dgm:prSet/>
      <dgm:spPr/>
      <dgm:t>
        <a:bodyPr/>
        <a:lstStyle/>
        <a:p>
          <a:endParaRPr lang="ru-RU"/>
        </a:p>
      </dgm:t>
    </dgm:pt>
    <dgm:pt modelId="{A26EFE79-E67E-482E-8AC6-BACA05792E8F}" type="sibTrans" cxnId="{4457BF0F-35D0-48F1-8CE1-30674CE424AE}">
      <dgm:prSet/>
      <dgm:spPr/>
      <dgm:t>
        <a:bodyPr/>
        <a:lstStyle/>
        <a:p>
          <a:endParaRPr lang="ru-RU"/>
        </a:p>
      </dgm:t>
    </dgm:pt>
    <dgm:pt modelId="{F907ECA5-148F-4A8D-95EB-E4A2B8E9C0C7}">
      <dgm:prSet phldrT="[Текст]"/>
      <dgm:spPr/>
      <dgm:t>
        <a:bodyPr/>
        <a:lstStyle/>
        <a:p>
          <a:r>
            <a:rPr lang="ru-RU" dirty="0"/>
            <a:t>Применимо к упакованной продукции (бутылки, коробки и пр.)</a:t>
          </a:r>
        </a:p>
      </dgm:t>
    </dgm:pt>
    <dgm:pt modelId="{139F6818-0A97-41B5-AEB6-6810609E7F2A}" type="parTrans" cxnId="{05AFBA0A-087F-4AE7-9F84-70A60E7F74E9}">
      <dgm:prSet/>
      <dgm:spPr/>
      <dgm:t>
        <a:bodyPr/>
        <a:lstStyle/>
        <a:p>
          <a:endParaRPr lang="ru-RU"/>
        </a:p>
      </dgm:t>
    </dgm:pt>
    <dgm:pt modelId="{59A62268-3BA4-44CE-A0F1-342F6367C7B9}" type="sibTrans" cxnId="{05AFBA0A-087F-4AE7-9F84-70A60E7F74E9}">
      <dgm:prSet/>
      <dgm:spPr/>
      <dgm:t>
        <a:bodyPr/>
        <a:lstStyle/>
        <a:p>
          <a:endParaRPr lang="ru-RU"/>
        </a:p>
      </dgm:t>
    </dgm:pt>
    <dgm:pt modelId="{C68B517C-F900-4CF1-9E30-FBF31482ADD9}">
      <dgm:prSet phldrT="[Текст]"/>
      <dgm:spPr/>
      <dgm:t>
        <a:bodyPr/>
        <a:lstStyle/>
        <a:p>
          <a:r>
            <a:rPr lang="ru-RU" dirty="0"/>
            <a:t>Система находится в стадии становления, для молочной продукции КФХ действует отсрочка до 01.12.2022 г.</a:t>
          </a:r>
        </a:p>
      </dgm:t>
    </dgm:pt>
    <dgm:pt modelId="{96D57002-917E-48EE-AFA5-0B23522E5918}" type="parTrans" cxnId="{4A46E4ED-3F5C-40CD-AFD3-50AB22964588}">
      <dgm:prSet/>
      <dgm:spPr/>
      <dgm:t>
        <a:bodyPr/>
        <a:lstStyle/>
        <a:p>
          <a:endParaRPr lang="ru-RU"/>
        </a:p>
      </dgm:t>
    </dgm:pt>
    <dgm:pt modelId="{09CA77FB-F9D0-4F59-815C-D0EEE052D4A2}" type="sibTrans" cxnId="{4A46E4ED-3F5C-40CD-AFD3-50AB22964588}">
      <dgm:prSet/>
      <dgm:spPr/>
      <dgm:t>
        <a:bodyPr/>
        <a:lstStyle/>
        <a:p>
          <a:endParaRPr lang="ru-RU"/>
        </a:p>
      </dgm:t>
    </dgm:pt>
    <dgm:pt modelId="{C88B0458-740E-4F92-8010-601CC888617A}">
      <dgm:prSet phldrT="[Текст]"/>
      <dgm:spPr/>
      <dgm:t>
        <a:bodyPr/>
        <a:lstStyle/>
        <a:p>
          <a:r>
            <a:rPr lang="ru-RU" dirty="0"/>
            <a:t>Сертификация соответствия конкретного продукта</a:t>
          </a:r>
        </a:p>
      </dgm:t>
    </dgm:pt>
    <dgm:pt modelId="{A1F65D6F-436B-4064-B274-75D083FFCDCB}" type="parTrans" cxnId="{0C894E2C-17DE-486F-8912-DF23BDA856C5}">
      <dgm:prSet/>
      <dgm:spPr/>
      <dgm:t>
        <a:bodyPr/>
        <a:lstStyle/>
        <a:p>
          <a:endParaRPr lang="ru-RU"/>
        </a:p>
      </dgm:t>
    </dgm:pt>
    <dgm:pt modelId="{DE495C3D-0C3F-4DCA-97B1-93E1A59C9A5A}" type="sibTrans" cxnId="{0C894E2C-17DE-486F-8912-DF23BDA856C5}">
      <dgm:prSet/>
      <dgm:spPr/>
      <dgm:t>
        <a:bodyPr/>
        <a:lstStyle/>
        <a:p>
          <a:endParaRPr lang="ru-RU"/>
        </a:p>
      </dgm:t>
    </dgm:pt>
    <dgm:pt modelId="{2DA902D8-4F4E-4E4F-BD40-EB75D52C05F8}">
      <dgm:prSet phldrT="[Текст]"/>
      <dgm:spPr/>
      <dgm:t>
        <a:bodyPr/>
        <a:lstStyle/>
        <a:p>
          <a:r>
            <a:rPr lang="ru-RU" dirty="0"/>
            <a:t>Выполняется аккредитованной организацией</a:t>
          </a:r>
        </a:p>
      </dgm:t>
    </dgm:pt>
    <dgm:pt modelId="{CE8EFCAB-B045-41AF-A739-1465403662B4}" type="parTrans" cxnId="{D173DDFA-F870-4E22-A26A-D1764DACDD2A}">
      <dgm:prSet/>
      <dgm:spPr/>
      <dgm:t>
        <a:bodyPr/>
        <a:lstStyle/>
        <a:p>
          <a:endParaRPr lang="ru-RU"/>
        </a:p>
      </dgm:t>
    </dgm:pt>
    <dgm:pt modelId="{9C6A6B24-8E87-4DBE-A710-FFAC28B3CD8E}" type="sibTrans" cxnId="{D173DDFA-F870-4E22-A26A-D1764DACDD2A}">
      <dgm:prSet/>
      <dgm:spPr/>
      <dgm:t>
        <a:bodyPr/>
        <a:lstStyle/>
        <a:p>
          <a:endParaRPr lang="ru-RU"/>
        </a:p>
      </dgm:t>
    </dgm:pt>
    <dgm:pt modelId="{02664891-9ACB-48DC-A3A1-2C9F79D985FA}">
      <dgm:prSet phldrT="[Текст]"/>
      <dgm:spPr/>
      <dgm:t>
        <a:bodyPr/>
        <a:lstStyle/>
        <a:p>
          <a:r>
            <a:rPr lang="ru-RU" dirty="0"/>
            <a:t>По видам продукции производится на 2 года, 3 года или 5 лет</a:t>
          </a:r>
        </a:p>
      </dgm:t>
    </dgm:pt>
    <dgm:pt modelId="{B28DA824-56F4-410D-901D-3F69BF2F80E2}" type="parTrans" cxnId="{FE28EE85-6797-42B4-9723-B0B45143C46F}">
      <dgm:prSet/>
      <dgm:spPr/>
      <dgm:t>
        <a:bodyPr/>
        <a:lstStyle/>
        <a:p>
          <a:endParaRPr lang="ru-RU"/>
        </a:p>
      </dgm:t>
    </dgm:pt>
    <dgm:pt modelId="{66F7631A-7B63-4DC7-BD76-036EA76FA50C}" type="sibTrans" cxnId="{FE28EE85-6797-42B4-9723-B0B45143C46F}">
      <dgm:prSet/>
      <dgm:spPr/>
      <dgm:t>
        <a:bodyPr/>
        <a:lstStyle/>
        <a:p>
          <a:endParaRPr lang="ru-RU"/>
        </a:p>
      </dgm:t>
    </dgm:pt>
    <dgm:pt modelId="{4D1B1D70-AC90-4F7D-865A-101658B92161}" type="pres">
      <dgm:prSet presAssocID="{CE3063D8-7535-4545-A6FF-0108B48FB84A}" presName="linear" presStyleCnt="0">
        <dgm:presLayoutVars>
          <dgm:dir/>
          <dgm:resizeHandles val="exact"/>
        </dgm:presLayoutVars>
      </dgm:prSet>
      <dgm:spPr/>
    </dgm:pt>
    <dgm:pt modelId="{F691B977-846E-4751-A335-34E88EBADD16}" type="pres">
      <dgm:prSet presAssocID="{42196885-49E5-4E86-B1F8-AE7CA30B5300}" presName="comp" presStyleCnt="0"/>
      <dgm:spPr/>
    </dgm:pt>
    <dgm:pt modelId="{FFE79AD7-C771-4292-925E-021110C6BC2F}" type="pres">
      <dgm:prSet presAssocID="{42196885-49E5-4E86-B1F8-AE7CA30B5300}" presName="box" presStyleLbl="node1" presStyleIdx="0" presStyleCnt="4"/>
      <dgm:spPr/>
    </dgm:pt>
    <dgm:pt modelId="{E168D023-0907-4A59-9DD4-B31B8951650B}" type="pres">
      <dgm:prSet presAssocID="{42196885-49E5-4E86-B1F8-AE7CA30B5300}" presName="img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t="-40000" b="-40000"/>
          </a:stretch>
        </a:blipFill>
      </dgm:spPr>
    </dgm:pt>
    <dgm:pt modelId="{970A297C-664C-431E-B52C-1B65D5FF26E1}" type="pres">
      <dgm:prSet presAssocID="{42196885-49E5-4E86-B1F8-AE7CA30B5300}" presName="text" presStyleLbl="node1" presStyleIdx="0" presStyleCnt="4">
        <dgm:presLayoutVars>
          <dgm:bulletEnabled val="1"/>
        </dgm:presLayoutVars>
      </dgm:prSet>
      <dgm:spPr/>
    </dgm:pt>
    <dgm:pt modelId="{10A01816-381D-47D5-91AB-F3149BA6EDF4}" type="pres">
      <dgm:prSet presAssocID="{7F02A1DB-7CF2-465C-86A0-91DC7DAAF4E0}" presName="spacer" presStyleCnt="0"/>
      <dgm:spPr/>
    </dgm:pt>
    <dgm:pt modelId="{E783B538-A35C-4D62-93C1-CAA4EAC39FE9}" type="pres">
      <dgm:prSet presAssocID="{C88B0458-740E-4F92-8010-601CC888617A}" presName="comp" presStyleCnt="0"/>
      <dgm:spPr/>
    </dgm:pt>
    <dgm:pt modelId="{141BFEB4-BEFD-4641-9E6F-29C6162E753F}" type="pres">
      <dgm:prSet presAssocID="{C88B0458-740E-4F92-8010-601CC888617A}" presName="box" presStyleLbl="node1" presStyleIdx="1" presStyleCnt="4"/>
      <dgm:spPr/>
    </dgm:pt>
    <dgm:pt modelId="{FB9A28A4-667C-4180-B7F5-7E72AA548088}" type="pres">
      <dgm:prSet presAssocID="{C88B0458-740E-4F92-8010-601CC888617A}" presName="img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5697BE6-B1A1-48DC-92CE-BF162B1B2073}" type="pres">
      <dgm:prSet presAssocID="{C88B0458-740E-4F92-8010-601CC888617A}" presName="text" presStyleLbl="node1" presStyleIdx="1" presStyleCnt="4">
        <dgm:presLayoutVars>
          <dgm:bulletEnabled val="1"/>
        </dgm:presLayoutVars>
      </dgm:prSet>
      <dgm:spPr/>
    </dgm:pt>
    <dgm:pt modelId="{70537F85-D7FA-463F-AD95-4C0EDD20FFC6}" type="pres">
      <dgm:prSet presAssocID="{DE495C3D-0C3F-4DCA-97B1-93E1A59C9A5A}" presName="spacer" presStyleCnt="0"/>
      <dgm:spPr/>
    </dgm:pt>
    <dgm:pt modelId="{B8A3D427-FC8E-4128-9C46-81D3E18ECEE1}" type="pres">
      <dgm:prSet presAssocID="{7CA8ECBC-CF03-4961-9447-49C4C341745C}" presName="comp" presStyleCnt="0"/>
      <dgm:spPr/>
    </dgm:pt>
    <dgm:pt modelId="{21EDE423-CD28-4779-914D-D69E0392B526}" type="pres">
      <dgm:prSet presAssocID="{7CA8ECBC-CF03-4961-9447-49C4C341745C}" presName="box" presStyleLbl="node1" presStyleIdx="2" presStyleCnt="4"/>
      <dgm:spPr/>
    </dgm:pt>
    <dgm:pt modelId="{CE68BEA4-E2F9-436C-B6B4-8243CF8DB673}" type="pres">
      <dgm:prSet presAssocID="{7CA8ECBC-CF03-4961-9447-49C4C341745C}" presName="img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29000" b="-29000"/>
          </a:stretch>
        </a:blipFill>
      </dgm:spPr>
    </dgm:pt>
    <dgm:pt modelId="{7E72A563-B431-4CEE-BDFB-BF1756F4452F}" type="pres">
      <dgm:prSet presAssocID="{7CA8ECBC-CF03-4961-9447-49C4C341745C}" presName="text" presStyleLbl="node1" presStyleIdx="2" presStyleCnt="4">
        <dgm:presLayoutVars>
          <dgm:bulletEnabled val="1"/>
        </dgm:presLayoutVars>
      </dgm:prSet>
      <dgm:spPr/>
    </dgm:pt>
    <dgm:pt modelId="{0A88480C-DBF7-45BF-863F-7E7B12D89614}" type="pres">
      <dgm:prSet presAssocID="{7D82B32F-461F-4FC5-A344-634BE1A3AE3B}" presName="spacer" presStyleCnt="0"/>
      <dgm:spPr/>
    </dgm:pt>
    <dgm:pt modelId="{219A0A30-BF51-4F0E-A0E1-0A677CBF0BCA}" type="pres">
      <dgm:prSet presAssocID="{3697B271-F91E-4138-82FD-251189BAC1AD}" presName="comp" presStyleCnt="0"/>
      <dgm:spPr/>
    </dgm:pt>
    <dgm:pt modelId="{F6B8C5F4-15CB-4A6C-8185-619FB61471F8}" type="pres">
      <dgm:prSet presAssocID="{3697B271-F91E-4138-82FD-251189BAC1AD}" presName="box" presStyleLbl="node1" presStyleIdx="3" presStyleCnt="4"/>
      <dgm:spPr/>
    </dgm:pt>
    <dgm:pt modelId="{5D07FC91-4698-4DCB-A51F-F2431B8CE011}" type="pres">
      <dgm:prSet presAssocID="{3697B271-F91E-4138-82FD-251189BAC1AD}" presName="img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t="-34000" b="-34000"/>
          </a:stretch>
        </a:blipFill>
      </dgm:spPr>
    </dgm:pt>
    <dgm:pt modelId="{5D810696-6EBE-45D2-97C8-7173AFCE7A16}" type="pres">
      <dgm:prSet presAssocID="{3697B271-F91E-4138-82FD-251189BAC1AD}" presName="text" presStyleLbl="node1" presStyleIdx="3" presStyleCnt="4">
        <dgm:presLayoutVars>
          <dgm:bulletEnabled val="1"/>
        </dgm:presLayoutVars>
      </dgm:prSet>
      <dgm:spPr/>
    </dgm:pt>
  </dgm:ptLst>
  <dgm:cxnLst>
    <dgm:cxn modelId="{65FB9001-91BC-4203-814B-C03C44F33C96}" type="presOf" srcId="{C68B517C-F900-4CF1-9E30-FBF31482ADD9}" destId="{5D810696-6EBE-45D2-97C8-7173AFCE7A16}" srcOrd="1" destOrd="2" presId="urn:microsoft.com/office/officeart/2005/8/layout/vList4"/>
    <dgm:cxn modelId="{05AFBA0A-087F-4AE7-9F84-70A60E7F74E9}" srcId="{3697B271-F91E-4138-82FD-251189BAC1AD}" destId="{F907ECA5-148F-4A8D-95EB-E4A2B8E9C0C7}" srcOrd="0" destOrd="0" parTransId="{139F6818-0A97-41B5-AEB6-6810609E7F2A}" sibTransId="{59A62268-3BA4-44CE-A0F1-342F6367C7B9}"/>
    <dgm:cxn modelId="{4457BF0F-35D0-48F1-8CE1-30674CE424AE}" srcId="{CE3063D8-7535-4545-A6FF-0108B48FB84A}" destId="{3697B271-F91E-4138-82FD-251189BAC1AD}" srcOrd="3" destOrd="0" parTransId="{06D4BB1A-FABF-44F2-A2DD-FC95F7E12885}" sibTransId="{A26EFE79-E67E-482E-8AC6-BACA05792E8F}"/>
    <dgm:cxn modelId="{D1104C13-E9C5-4235-928A-7EF5CA665EBC}" type="presOf" srcId="{CE3063D8-7535-4545-A6FF-0108B48FB84A}" destId="{4D1B1D70-AC90-4F7D-865A-101658B92161}" srcOrd="0" destOrd="0" presId="urn:microsoft.com/office/officeart/2005/8/layout/vList4"/>
    <dgm:cxn modelId="{44A50416-975D-4CBD-B7BE-FE179879183C}" type="presOf" srcId="{02664891-9ACB-48DC-A3A1-2C9F79D985FA}" destId="{141BFEB4-BEFD-4641-9E6F-29C6162E753F}" srcOrd="0" destOrd="2" presId="urn:microsoft.com/office/officeart/2005/8/layout/vList4"/>
    <dgm:cxn modelId="{E127B619-8663-4899-98D3-7700B9F978F0}" srcId="{CE3063D8-7535-4545-A6FF-0108B48FB84A}" destId="{7CA8ECBC-CF03-4961-9447-49C4C341745C}" srcOrd="2" destOrd="0" parTransId="{FCED57FD-3746-4FAE-AD9E-B5FE5D3574E3}" sibTransId="{7D82B32F-461F-4FC5-A344-634BE1A3AE3B}"/>
    <dgm:cxn modelId="{0BE0C629-8815-4B23-8B05-D822960666A9}" type="presOf" srcId="{2DA902D8-4F4E-4E4F-BD40-EB75D52C05F8}" destId="{65697BE6-B1A1-48DC-92CE-BF162B1B2073}" srcOrd="1" destOrd="1" presId="urn:microsoft.com/office/officeart/2005/8/layout/vList4"/>
    <dgm:cxn modelId="{0C894E2C-17DE-486F-8912-DF23BDA856C5}" srcId="{CE3063D8-7535-4545-A6FF-0108B48FB84A}" destId="{C88B0458-740E-4F92-8010-601CC888617A}" srcOrd="1" destOrd="0" parTransId="{A1F65D6F-436B-4064-B274-75D083FFCDCB}" sibTransId="{DE495C3D-0C3F-4DCA-97B1-93E1A59C9A5A}"/>
    <dgm:cxn modelId="{7FC18030-091B-47E9-9319-C9AD02BC3571}" type="presOf" srcId="{6C2B7785-1989-4599-AAFD-F14F63D68A3B}" destId="{FFE79AD7-C771-4292-925E-021110C6BC2F}" srcOrd="0" destOrd="1" presId="urn:microsoft.com/office/officeart/2005/8/layout/vList4"/>
    <dgm:cxn modelId="{B67EF337-EAB2-4600-9EA4-C1F6B2FE3A80}" type="presOf" srcId="{2DA902D8-4F4E-4E4F-BD40-EB75D52C05F8}" destId="{141BFEB4-BEFD-4641-9E6F-29C6162E753F}" srcOrd="0" destOrd="1" presId="urn:microsoft.com/office/officeart/2005/8/layout/vList4"/>
    <dgm:cxn modelId="{B060AB61-9F4C-4A9D-9597-C3EB9FC1447C}" type="presOf" srcId="{6C2B7785-1989-4599-AAFD-F14F63D68A3B}" destId="{970A297C-664C-431E-B52C-1B65D5FF26E1}" srcOrd="1" destOrd="1" presId="urn:microsoft.com/office/officeart/2005/8/layout/vList4"/>
    <dgm:cxn modelId="{350B9C49-ACAB-4A10-B4DB-FFE3420ADA91}" type="presOf" srcId="{C88B0458-740E-4F92-8010-601CC888617A}" destId="{65697BE6-B1A1-48DC-92CE-BF162B1B2073}" srcOrd="1" destOrd="0" presId="urn:microsoft.com/office/officeart/2005/8/layout/vList4"/>
    <dgm:cxn modelId="{31CE744D-4A0A-4F90-BC49-540A6EB802A2}" type="presOf" srcId="{02664891-9ACB-48DC-A3A1-2C9F79D985FA}" destId="{65697BE6-B1A1-48DC-92CE-BF162B1B2073}" srcOrd="1" destOrd="2" presId="urn:microsoft.com/office/officeart/2005/8/layout/vList4"/>
    <dgm:cxn modelId="{71D08654-7C30-4840-BA65-EBF2B610C819}" type="presOf" srcId="{C68B517C-F900-4CF1-9E30-FBF31482ADD9}" destId="{F6B8C5F4-15CB-4A6C-8185-619FB61471F8}" srcOrd="0" destOrd="2" presId="urn:microsoft.com/office/officeart/2005/8/layout/vList4"/>
    <dgm:cxn modelId="{4962C755-010B-43A4-9FDF-5D874597803E}" type="presOf" srcId="{F907ECA5-148F-4A8D-95EB-E4A2B8E9C0C7}" destId="{5D810696-6EBE-45D2-97C8-7173AFCE7A16}" srcOrd="1" destOrd="1" presId="urn:microsoft.com/office/officeart/2005/8/layout/vList4"/>
    <dgm:cxn modelId="{C3772479-4552-4D6C-A06A-2F45E66B2836}" srcId="{CE3063D8-7535-4545-A6FF-0108B48FB84A}" destId="{42196885-49E5-4E86-B1F8-AE7CA30B5300}" srcOrd="0" destOrd="0" parTransId="{EF2BA88E-2BAC-4EB5-B7E5-EDD69E251EFC}" sibTransId="{7F02A1DB-7CF2-465C-86A0-91DC7DAAF4E0}"/>
    <dgm:cxn modelId="{BD14E184-1DD7-4968-B51F-866FEBE99C5C}" type="presOf" srcId="{42196885-49E5-4E86-B1F8-AE7CA30B5300}" destId="{970A297C-664C-431E-B52C-1B65D5FF26E1}" srcOrd="1" destOrd="0" presId="urn:microsoft.com/office/officeart/2005/8/layout/vList4"/>
    <dgm:cxn modelId="{FE28EE85-6797-42B4-9723-B0B45143C46F}" srcId="{C88B0458-740E-4F92-8010-601CC888617A}" destId="{02664891-9ACB-48DC-A3A1-2C9F79D985FA}" srcOrd="1" destOrd="0" parTransId="{B28DA824-56F4-410D-901D-3F69BF2F80E2}" sibTransId="{66F7631A-7B63-4DC7-BD76-036EA76FA50C}"/>
    <dgm:cxn modelId="{D9472A97-716C-4295-ABB8-97781E6FBC75}" srcId="{42196885-49E5-4E86-B1F8-AE7CA30B5300}" destId="{6C2B7785-1989-4599-AAFD-F14F63D68A3B}" srcOrd="0" destOrd="0" parTransId="{FFB586AF-4471-4C79-8919-4F9A4BC67BD0}" sibTransId="{5415907A-2134-45B5-B9AF-F34A5F071182}"/>
    <dgm:cxn modelId="{F671C5AC-F729-471B-A0F2-D8EE63109EED}" type="presOf" srcId="{42196885-49E5-4E86-B1F8-AE7CA30B5300}" destId="{FFE79AD7-C771-4292-925E-021110C6BC2F}" srcOrd="0" destOrd="0" presId="urn:microsoft.com/office/officeart/2005/8/layout/vList4"/>
    <dgm:cxn modelId="{341E52B0-250F-4CB3-BCEB-DB6910A1B57D}" type="presOf" srcId="{F907ECA5-148F-4A8D-95EB-E4A2B8E9C0C7}" destId="{F6B8C5F4-15CB-4A6C-8185-619FB61471F8}" srcOrd="0" destOrd="1" presId="urn:microsoft.com/office/officeart/2005/8/layout/vList4"/>
    <dgm:cxn modelId="{023FE6EC-1315-41B8-B835-DA8B72BBFE16}" type="presOf" srcId="{7CA8ECBC-CF03-4961-9447-49C4C341745C}" destId="{21EDE423-CD28-4779-914D-D69E0392B526}" srcOrd="0" destOrd="0" presId="urn:microsoft.com/office/officeart/2005/8/layout/vList4"/>
    <dgm:cxn modelId="{4A46E4ED-3F5C-40CD-AFD3-50AB22964588}" srcId="{3697B271-F91E-4138-82FD-251189BAC1AD}" destId="{C68B517C-F900-4CF1-9E30-FBF31482ADD9}" srcOrd="1" destOrd="0" parTransId="{96D57002-917E-48EE-AFA5-0B23522E5918}" sibTransId="{09CA77FB-F9D0-4F59-815C-D0EEE052D4A2}"/>
    <dgm:cxn modelId="{6B80E7ED-69A9-4F30-A37D-C76308779478}" type="presOf" srcId="{3697B271-F91E-4138-82FD-251189BAC1AD}" destId="{5D810696-6EBE-45D2-97C8-7173AFCE7A16}" srcOrd="1" destOrd="0" presId="urn:microsoft.com/office/officeart/2005/8/layout/vList4"/>
    <dgm:cxn modelId="{D88EFCF7-F9C9-488A-870E-240DEF12C2B7}" type="presOf" srcId="{7CA8ECBC-CF03-4961-9447-49C4C341745C}" destId="{7E72A563-B431-4CEE-BDFB-BF1756F4452F}" srcOrd="1" destOrd="0" presId="urn:microsoft.com/office/officeart/2005/8/layout/vList4"/>
    <dgm:cxn modelId="{B810A5F8-D0BC-442A-B026-3600A9445BC3}" type="presOf" srcId="{C88B0458-740E-4F92-8010-601CC888617A}" destId="{141BFEB4-BEFD-4641-9E6F-29C6162E753F}" srcOrd="0" destOrd="0" presId="urn:microsoft.com/office/officeart/2005/8/layout/vList4"/>
    <dgm:cxn modelId="{D173DDFA-F870-4E22-A26A-D1764DACDD2A}" srcId="{C88B0458-740E-4F92-8010-601CC888617A}" destId="{2DA902D8-4F4E-4E4F-BD40-EB75D52C05F8}" srcOrd="0" destOrd="0" parTransId="{CE8EFCAB-B045-41AF-A739-1465403662B4}" sibTransId="{9C6A6B24-8E87-4DBE-A710-FFAC28B3CD8E}"/>
    <dgm:cxn modelId="{49264FFE-40AC-4F9E-B909-B5B50FD6D2B9}" type="presOf" srcId="{3697B271-F91E-4138-82FD-251189BAC1AD}" destId="{F6B8C5F4-15CB-4A6C-8185-619FB61471F8}" srcOrd="0" destOrd="0" presId="urn:microsoft.com/office/officeart/2005/8/layout/vList4"/>
    <dgm:cxn modelId="{CBD54FE0-30BB-45BE-A94D-FC47D9CBCC34}" type="presParOf" srcId="{4D1B1D70-AC90-4F7D-865A-101658B92161}" destId="{F691B977-846E-4751-A335-34E88EBADD16}" srcOrd="0" destOrd="0" presId="urn:microsoft.com/office/officeart/2005/8/layout/vList4"/>
    <dgm:cxn modelId="{110BCC84-373D-42BD-9C28-CE7D8AB01E8D}" type="presParOf" srcId="{F691B977-846E-4751-A335-34E88EBADD16}" destId="{FFE79AD7-C771-4292-925E-021110C6BC2F}" srcOrd="0" destOrd="0" presId="urn:microsoft.com/office/officeart/2005/8/layout/vList4"/>
    <dgm:cxn modelId="{FE6CE16B-78A1-4446-96CF-6FCA3C25ECCE}" type="presParOf" srcId="{F691B977-846E-4751-A335-34E88EBADD16}" destId="{E168D023-0907-4A59-9DD4-B31B8951650B}" srcOrd="1" destOrd="0" presId="urn:microsoft.com/office/officeart/2005/8/layout/vList4"/>
    <dgm:cxn modelId="{3205020C-C4FE-4D15-9383-846B94B95D37}" type="presParOf" srcId="{F691B977-846E-4751-A335-34E88EBADD16}" destId="{970A297C-664C-431E-B52C-1B65D5FF26E1}" srcOrd="2" destOrd="0" presId="urn:microsoft.com/office/officeart/2005/8/layout/vList4"/>
    <dgm:cxn modelId="{48EB73D6-C54A-4ABA-9F91-E8BA2F3B7BC5}" type="presParOf" srcId="{4D1B1D70-AC90-4F7D-865A-101658B92161}" destId="{10A01816-381D-47D5-91AB-F3149BA6EDF4}" srcOrd="1" destOrd="0" presId="urn:microsoft.com/office/officeart/2005/8/layout/vList4"/>
    <dgm:cxn modelId="{500034A3-4262-4EA5-B2E2-6D6CA36279E2}" type="presParOf" srcId="{4D1B1D70-AC90-4F7D-865A-101658B92161}" destId="{E783B538-A35C-4D62-93C1-CAA4EAC39FE9}" srcOrd="2" destOrd="0" presId="urn:microsoft.com/office/officeart/2005/8/layout/vList4"/>
    <dgm:cxn modelId="{D587271D-4CA7-422F-AE23-73F6993D41AA}" type="presParOf" srcId="{E783B538-A35C-4D62-93C1-CAA4EAC39FE9}" destId="{141BFEB4-BEFD-4641-9E6F-29C6162E753F}" srcOrd="0" destOrd="0" presId="urn:microsoft.com/office/officeart/2005/8/layout/vList4"/>
    <dgm:cxn modelId="{A80A2CD5-F4A5-4D3A-9821-2A96EED26140}" type="presParOf" srcId="{E783B538-A35C-4D62-93C1-CAA4EAC39FE9}" destId="{FB9A28A4-667C-4180-B7F5-7E72AA548088}" srcOrd="1" destOrd="0" presId="urn:microsoft.com/office/officeart/2005/8/layout/vList4"/>
    <dgm:cxn modelId="{3C043418-8062-4627-AC1F-695457B1AEC7}" type="presParOf" srcId="{E783B538-A35C-4D62-93C1-CAA4EAC39FE9}" destId="{65697BE6-B1A1-48DC-92CE-BF162B1B2073}" srcOrd="2" destOrd="0" presId="urn:microsoft.com/office/officeart/2005/8/layout/vList4"/>
    <dgm:cxn modelId="{5B28BFD1-D980-4FE1-9852-4511BBF9ACDC}" type="presParOf" srcId="{4D1B1D70-AC90-4F7D-865A-101658B92161}" destId="{70537F85-D7FA-463F-AD95-4C0EDD20FFC6}" srcOrd="3" destOrd="0" presId="urn:microsoft.com/office/officeart/2005/8/layout/vList4"/>
    <dgm:cxn modelId="{42CA2807-12BE-489F-8CE4-4D9F0533F1B6}" type="presParOf" srcId="{4D1B1D70-AC90-4F7D-865A-101658B92161}" destId="{B8A3D427-FC8E-4128-9C46-81D3E18ECEE1}" srcOrd="4" destOrd="0" presId="urn:microsoft.com/office/officeart/2005/8/layout/vList4"/>
    <dgm:cxn modelId="{8D7A44BE-5F18-41F3-9F43-4B3D60A444D4}" type="presParOf" srcId="{B8A3D427-FC8E-4128-9C46-81D3E18ECEE1}" destId="{21EDE423-CD28-4779-914D-D69E0392B526}" srcOrd="0" destOrd="0" presId="urn:microsoft.com/office/officeart/2005/8/layout/vList4"/>
    <dgm:cxn modelId="{10C0B16D-DECC-4A46-9626-DD7C7B9E233E}" type="presParOf" srcId="{B8A3D427-FC8E-4128-9C46-81D3E18ECEE1}" destId="{CE68BEA4-E2F9-436C-B6B4-8243CF8DB673}" srcOrd="1" destOrd="0" presId="urn:microsoft.com/office/officeart/2005/8/layout/vList4"/>
    <dgm:cxn modelId="{FFCB4E62-77F3-4887-B358-CBFE07FFE458}" type="presParOf" srcId="{B8A3D427-FC8E-4128-9C46-81D3E18ECEE1}" destId="{7E72A563-B431-4CEE-BDFB-BF1756F4452F}" srcOrd="2" destOrd="0" presId="urn:microsoft.com/office/officeart/2005/8/layout/vList4"/>
    <dgm:cxn modelId="{8FEEC4DC-8E55-49CA-A16C-7B5AC425BEAA}" type="presParOf" srcId="{4D1B1D70-AC90-4F7D-865A-101658B92161}" destId="{0A88480C-DBF7-45BF-863F-7E7B12D89614}" srcOrd="5" destOrd="0" presId="urn:microsoft.com/office/officeart/2005/8/layout/vList4"/>
    <dgm:cxn modelId="{F49E2A6C-F6B0-46B9-8125-544BED9830FE}" type="presParOf" srcId="{4D1B1D70-AC90-4F7D-865A-101658B92161}" destId="{219A0A30-BF51-4F0E-A0E1-0A677CBF0BCA}" srcOrd="6" destOrd="0" presId="urn:microsoft.com/office/officeart/2005/8/layout/vList4"/>
    <dgm:cxn modelId="{74A9C360-C230-4B88-ADE5-3E2A5B7AF0B5}" type="presParOf" srcId="{219A0A30-BF51-4F0E-A0E1-0A677CBF0BCA}" destId="{F6B8C5F4-15CB-4A6C-8185-619FB61471F8}" srcOrd="0" destOrd="0" presId="urn:microsoft.com/office/officeart/2005/8/layout/vList4"/>
    <dgm:cxn modelId="{4316E313-5A10-425E-9093-9CB9C65E6025}" type="presParOf" srcId="{219A0A30-BF51-4F0E-A0E1-0A677CBF0BCA}" destId="{5D07FC91-4698-4DCB-A51F-F2431B8CE011}" srcOrd="1" destOrd="0" presId="urn:microsoft.com/office/officeart/2005/8/layout/vList4"/>
    <dgm:cxn modelId="{8A5CB324-2257-4F43-9D39-099670D2BB45}" type="presParOf" srcId="{219A0A30-BF51-4F0E-A0E1-0A677CBF0BCA}" destId="{5D810696-6EBE-45D2-97C8-7173AFCE7A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A8B393-E325-4364-AC29-989F5340F5F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A17D7-DD37-4F2C-9EE3-22A6EC6CC664}">
      <dgm:prSet phldrT="[Текст]"/>
      <dgm:spPr/>
      <dgm:t>
        <a:bodyPr/>
        <a:lstStyle/>
        <a:p>
          <a:r>
            <a:rPr lang="ru-RU" dirty="0"/>
            <a:t>Сообщает об уникальности товара</a:t>
          </a:r>
        </a:p>
      </dgm:t>
    </dgm:pt>
    <dgm:pt modelId="{F4195EA7-4185-43B6-A829-FEA59E9ADDC8}" type="parTrans" cxnId="{315FE563-B4FD-496B-A741-160B66BD0236}">
      <dgm:prSet/>
      <dgm:spPr/>
      <dgm:t>
        <a:bodyPr/>
        <a:lstStyle/>
        <a:p>
          <a:endParaRPr lang="ru-RU"/>
        </a:p>
      </dgm:t>
    </dgm:pt>
    <dgm:pt modelId="{1367E987-13EB-4E2A-AFDA-D408D586FA63}" type="sibTrans" cxnId="{315FE563-B4FD-496B-A741-160B66BD0236}">
      <dgm:prSet/>
      <dgm:spPr/>
      <dgm:t>
        <a:bodyPr/>
        <a:lstStyle/>
        <a:p>
          <a:endParaRPr lang="ru-RU"/>
        </a:p>
      </dgm:t>
    </dgm:pt>
    <dgm:pt modelId="{95E334F6-3F93-403C-B7E6-60440901A9C2}">
      <dgm:prSet phldrT="[Текст]"/>
      <dgm:spPr/>
      <dgm:t>
        <a:bodyPr/>
        <a:lstStyle/>
        <a:p>
          <a:r>
            <a:rPr lang="ru-RU" dirty="0"/>
            <a:t>Повышает привлекательность товара</a:t>
          </a:r>
        </a:p>
      </dgm:t>
    </dgm:pt>
    <dgm:pt modelId="{1A7CA360-3215-430E-90CC-A535FFD1D588}" type="parTrans" cxnId="{C21EBAE1-D00A-4403-B581-15E721B1F6CA}">
      <dgm:prSet/>
      <dgm:spPr/>
      <dgm:t>
        <a:bodyPr/>
        <a:lstStyle/>
        <a:p>
          <a:endParaRPr lang="ru-RU"/>
        </a:p>
      </dgm:t>
    </dgm:pt>
    <dgm:pt modelId="{E549706A-6077-42BA-A9BB-DE60CE98709A}" type="sibTrans" cxnId="{C21EBAE1-D00A-4403-B581-15E721B1F6CA}">
      <dgm:prSet/>
      <dgm:spPr/>
      <dgm:t>
        <a:bodyPr/>
        <a:lstStyle/>
        <a:p>
          <a:endParaRPr lang="ru-RU"/>
        </a:p>
      </dgm:t>
    </dgm:pt>
    <dgm:pt modelId="{D9FA8CFC-C0FB-4AF4-98FE-AE156D55B46D}">
      <dgm:prSet phldrT="[Текст]"/>
      <dgm:spPr/>
      <dgm:t>
        <a:bodyPr/>
        <a:lstStyle/>
        <a:p>
          <a:r>
            <a:rPr lang="ru-RU" dirty="0"/>
            <a:t>Формирует спрос на брендированный товар</a:t>
          </a:r>
        </a:p>
      </dgm:t>
    </dgm:pt>
    <dgm:pt modelId="{C481FCC1-E226-4B7D-B644-FF0494708ED9}" type="parTrans" cxnId="{A78117E8-7EB2-43F3-9162-31D4211A207F}">
      <dgm:prSet/>
      <dgm:spPr/>
      <dgm:t>
        <a:bodyPr/>
        <a:lstStyle/>
        <a:p>
          <a:endParaRPr lang="ru-RU"/>
        </a:p>
      </dgm:t>
    </dgm:pt>
    <dgm:pt modelId="{837A72AB-3CAB-497E-8F69-AC6C0C932F0F}" type="sibTrans" cxnId="{A78117E8-7EB2-43F3-9162-31D4211A207F}">
      <dgm:prSet/>
      <dgm:spPr/>
      <dgm:t>
        <a:bodyPr/>
        <a:lstStyle/>
        <a:p>
          <a:endParaRPr lang="ru-RU"/>
        </a:p>
      </dgm:t>
    </dgm:pt>
    <dgm:pt modelId="{5DB76425-11E3-4A17-87D6-B3086F2E0687}" type="pres">
      <dgm:prSet presAssocID="{3CA8B393-E325-4364-AC29-989F5340F5FA}" presName="outerComposite" presStyleCnt="0">
        <dgm:presLayoutVars>
          <dgm:chMax val="5"/>
          <dgm:dir/>
          <dgm:resizeHandles val="exact"/>
        </dgm:presLayoutVars>
      </dgm:prSet>
      <dgm:spPr/>
    </dgm:pt>
    <dgm:pt modelId="{3EA2672F-CD5F-4058-AC4E-18A87708F008}" type="pres">
      <dgm:prSet presAssocID="{3CA8B393-E325-4364-AC29-989F5340F5FA}" presName="dummyMaxCanvas" presStyleCnt="0">
        <dgm:presLayoutVars/>
      </dgm:prSet>
      <dgm:spPr/>
    </dgm:pt>
    <dgm:pt modelId="{BD69A282-4B05-4AF1-8542-338624BFCE6D}" type="pres">
      <dgm:prSet presAssocID="{3CA8B393-E325-4364-AC29-989F5340F5FA}" presName="ThreeNodes_1" presStyleLbl="node1" presStyleIdx="0" presStyleCnt="3">
        <dgm:presLayoutVars>
          <dgm:bulletEnabled val="1"/>
        </dgm:presLayoutVars>
      </dgm:prSet>
      <dgm:spPr/>
    </dgm:pt>
    <dgm:pt modelId="{C26E4D69-0B54-47D5-9EEF-93AF132F4CA8}" type="pres">
      <dgm:prSet presAssocID="{3CA8B393-E325-4364-AC29-989F5340F5FA}" presName="ThreeNodes_2" presStyleLbl="node1" presStyleIdx="1" presStyleCnt="3">
        <dgm:presLayoutVars>
          <dgm:bulletEnabled val="1"/>
        </dgm:presLayoutVars>
      </dgm:prSet>
      <dgm:spPr/>
    </dgm:pt>
    <dgm:pt modelId="{1E70640B-C451-4A79-90B1-20D03561F0B2}" type="pres">
      <dgm:prSet presAssocID="{3CA8B393-E325-4364-AC29-989F5340F5FA}" presName="ThreeNodes_3" presStyleLbl="node1" presStyleIdx="2" presStyleCnt="3">
        <dgm:presLayoutVars>
          <dgm:bulletEnabled val="1"/>
        </dgm:presLayoutVars>
      </dgm:prSet>
      <dgm:spPr/>
    </dgm:pt>
    <dgm:pt modelId="{1606B95E-24D7-43E2-9B38-C66B4B8D8910}" type="pres">
      <dgm:prSet presAssocID="{3CA8B393-E325-4364-AC29-989F5340F5FA}" presName="ThreeConn_1-2" presStyleLbl="fgAccFollowNode1" presStyleIdx="0" presStyleCnt="2">
        <dgm:presLayoutVars>
          <dgm:bulletEnabled val="1"/>
        </dgm:presLayoutVars>
      </dgm:prSet>
      <dgm:spPr/>
    </dgm:pt>
    <dgm:pt modelId="{C5C032C4-C3F5-468D-A381-90B8003CD11A}" type="pres">
      <dgm:prSet presAssocID="{3CA8B393-E325-4364-AC29-989F5340F5FA}" presName="ThreeConn_2-3" presStyleLbl="fgAccFollowNode1" presStyleIdx="1" presStyleCnt="2">
        <dgm:presLayoutVars>
          <dgm:bulletEnabled val="1"/>
        </dgm:presLayoutVars>
      </dgm:prSet>
      <dgm:spPr/>
    </dgm:pt>
    <dgm:pt modelId="{D1AA3603-09ED-4E4D-BF79-A1CFB240D6FC}" type="pres">
      <dgm:prSet presAssocID="{3CA8B393-E325-4364-AC29-989F5340F5FA}" presName="ThreeNodes_1_text" presStyleLbl="node1" presStyleIdx="2" presStyleCnt="3">
        <dgm:presLayoutVars>
          <dgm:bulletEnabled val="1"/>
        </dgm:presLayoutVars>
      </dgm:prSet>
      <dgm:spPr/>
    </dgm:pt>
    <dgm:pt modelId="{4B2C9308-373E-4CB3-B433-612268BA9A47}" type="pres">
      <dgm:prSet presAssocID="{3CA8B393-E325-4364-AC29-989F5340F5FA}" presName="ThreeNodes_2_text" presStyleLbl="node1" presStyleIdx="2" presStyleCnt="3">
        <dgm:presLayoutVars>
          <dgm:bulletEnabled val="1"/>
        </dgm:presLayoutVars>
      </dgm:prSet>
      <dgm:spPr/>
    </dgm:pt>
    <dgm:pt modelId="{8C0A503F-3CC2-41CF-9476-C7989AE832D7}" type="pres">
      <dgm:prSet presAssocID="{3CA8B393-E325-4364-AC29-989F5340F5F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4074102-C8C3-4C05-8F89-05ED8F6B49CB}" type="presOf" srcId="{25EA17D7-DD37-4F2C-9EE3-22A6EC6CC664}" destId="{BD69A282-4B05-4AF1-8542-338624BFCE6D}" srcOrd="0" destOrd="0" presId="urn:microsoft.com/office/officeart/2005/8/layout/vProcess5"/>
    <dgm:cxn modelId="{62FD0F20-A2F9-439C-A25B-F3C1F5A00FFA}" type="presOf" srcId="{D9FA8CFC-C0FB-4AF4-98FE-AE156D55B46D}" destId="{1E70640B-C451-4A79-90B1-20D03561F0B2}" srcOrd="0" destOrd="0" presId="urn:microsoft.com/office/officeart/2005/8/layout/vProcess5"/>
    <dgm:cxn modelId="{F4727020-CC04-48C7-8DDA-3184DE07EF35}" type="presOf" srcId="{D9FA8CFC-C0FB-4AF4-98FE-AE156D55B46D}" destId="{8C0A503F-3CC2-41CF-9476-C7989AE832D7}" srcOrd="1" destOrd="0" presId="urn:microsoft.com/office/officeart/2005/8/layout/vProcess5"/>
    <dgm:cxn modelId="{ED897235-47EF-4CB0-996C-12746C51C85F}" type="presOf" srcId="{E549706A-6077-42BA-A9BB-DE60CE98709A}" destId="{C5C032C4-C3F5-468D-A381-90B8003CD11A}" srcOrd="0" destOrd="0" presId="urn:microsoft.com/office/officeart/2005/8/layout/vProcess5"/>
    <dgm:cxn modelId="{315FE563-B4FD-496B-A741-160B66BD0236}" srcId="{3CA8B393-E325-4364-AC29-989F5340F5FA}" destId="{25EA17D7-DD37-4F2C-9EE3-22A6EC6CC664}" srcOrd="0" destOrd="0" parTransId="{F4195EA7-4185-43B6-A829-FEA59E9ADDC8}" sibTransId="{1367E987-13EB-4E2A-AFDA-D408D586FA63}"/>
    <dgm:cxn modelId="{04ACA376-2F64-491D-A951-23BE8D641862}" type="presOf" srcId="{25EA17D7-DD37-4F2C-9EE3-22A6EC6CC664}" destId="{D1AA3603-09ED-4E4D-BF79-A1CFB240D6FC}" srcOrd="1" destOrd="0" presId="urn:microsoft.com/office/officeart/2005/8/layout/vProcess5"/>
    <dgm:cxn modelId="{EFA703B2-934E-4823-890B-EEAB73C5693C}" type="presOf" srcId="{95E334F6-3F93-403C-B7E6-60440901A9C2}" destId="{C26E4D69-0B54-47D5-9EEF-93AF132F4CA8}" srcOrd="0" destOrd="0" presId="urn:microsoft.com/office/officeart/2005/8/layout/vProcess5"/>
    <dgm:cxn modelId="{8B7C8FC6-2B58-4A99-98C5-A07A2DD51C1F}" type="presOf" srcId="{3CA8B393-E325-4364-AC29-989F5340F5FA}" destId="{5DB76425-11E3-4A17-87D6-B3086F2E0687}" srcOrd="0" destOrd="0" presId="urn:microsoft.com/office/officeart/2005/8/layout/vProcess5"/>
    <dgm:cxn modelId="{C21EBAE1-D00A-4403-B581-15E721B1F6CA}" srcId="{3CA8B393-E325-4364-AC29-989F5340F5FA}" destId="{95E334F6-3F93-403C-B7E6-60440901A9C2}" srcOrd="1" destOrd="0" parTransId="{1A7CA360-3215-430E-90CC-A535FFD1D588}" sibTransId="{E549706A-6077-42BA-A9BB-DE60CE98709A}"/>
    <dgm:cxn modelId="{A78117E8-7EB2-43F3-9162-31D4211A207F}" srcId="{3CA8B393-E325-4364-AC29-989F5340F5FA}" destId="{D9FA8CFC-C0FB-4AF4-98FE-AE156D55B46D}" srcOrd="2" destOrd="0" parTransId="{C481FCC1-E226-4B7D-B644-FF0494708ED9}" sibTransId="{837A72AB-3CAB-497E-8F69-AC6C0C932F0F}"/>
    <dgm:cxn modelId="{D40C3FE9-BDE4-4C4A-8C77-674A8622C16B}" type="presOf" srcId="{95E334F6-3F93-403C-B7E6-60440901A9C2}" destId="{4B2C9308-373E-4CB3-B433-612268BA9A47}" srcOrd="1" destOrd="0" presId="urn:microsoft.com/office/officeart/2005/8/layout/vProcess5"/>
    <dgm:cxn modelId="{E2F7F6EE-9816-466D-80F5-C47A93609BB3}" type="presOf" srcId="{1367E987-13EB-4E2A-AFDA-D408D586FA63}" destId="{1606B95E-24D7-43E2-9B38-C66B4B8D8910}" srcOrd="0" destOrd="0" presId="urn:microsoft.com/office/officeart/2005/8/layout/vProcess5"/>
    <dgm:cxn modelId="{04F4B5BF-A1CA-46B4-8F38-5B6F4FDE1789}" type="presParOf" srcId="{5DB76425-11E3-4A17-87D6-B3086F2E0687}" destId="{3EA2672F-CD5F-4058-AC4E-18A87708F008}" srcOrd="0" destOrd="0" presId="urn:microsoft.com/office/officeart/2005/8/layout/vProcess5"/>
    <dgm:cxn modelId="{227EF95F-5426-45C6-9788-0F669403775C}" type="presParOf" srcId="{5DB76425-11E3-4A17-87D6-B3086F2E0687}" destId="{BD69A282-4B05-4AF1-8542-338624BFCE6D}" srcOrd="1" destOrd="0" presId="urn:microsoft.com/office/officeart/2005/8/layout/vProcess5"/>
    <dgm:cxn modelId="{D9593A95-AED5-43A2-B3E4-75612FEF5FED}" type="presParOf" srcId="{5DB76425-11E3-4A17-87D6-B3086F2E0687}" destId="{C26E4D69-0B54-47D5-9EEF-93AF132F4CA8}" srcOrd="2" destOrd="0" presId="urn:microsoft.com/office/officeart/2005/8/layout/vProcess5"/>
    <dgm:cxn modelId="{C2662AF2-FAE3-426E-AE9B-5322DCB74EF0}" type="presParOf" srcId="{5DB76425-11E3-4A17-87D6-B3086F2E0687}" destId="{1E70640B-C451-4A79-90B1-20D03561F0B2}" srcOrd="3" destOrd="0" presId="urn:microsoft.com/office/officeart/2005/8/layout/vProcess5"/>
    <dgm:cxn modelId="{E5A370B5-0B1B-42F4-858B-DFBBED00D014}" type="presParOf" srcId="{5DB76425-11E3-4A17-87D6-B3086F2E0687}" destId="{1606B95E-24D7-43E2-9B38-C66B4B8D8910}" srcOrd="4" destOrd="0" presId="urn:microsoft.com/office/officeart/2005/8/layout/vProcess5"/>
    <dgm:cxn modelId="{FEAF6979-9FB8-45F3-8E4F-B93FEDB7E5A8}" type="presParOf" srcId="{5DB76425-11E3-4A17-87D6-B3086F2E0687}" destId="{C5C032C4-C3F5-468D-A381-90B8003CD11A}" srcOrd="5" destOrd="0" presId="urn:microsoft.com/office/officeart/2005/8/layout/vProcess5"/>
    <dgm:cxn modelId="{6DD1B297-C2A5-48C9-9E41-BC0A57912DAE}" type="presParOf" srcId="{5DB76425-11E3-4A17-87D6-B3086F2E0687}" destId="{D1AA3603-09ED-4E4D-BF79-A1CFB240D6FC}" srcOrd="6" destOrd="0" presId="urn:microsoft.com/office/officeart/2005/8/layout/vProcess5"/>
    <dgm:cxn modelId="{0B0B7F0B-E418-40EA-BF40-798131966F19}" type="presParOf" srcId="{5DB76425-11E3-4A17-87D6-B3086F2E0687}" destId="{4B2C9308-373E-4CB3-B433-612268BA9A47}" srcOrd="7" destOrd="0" presId="urn:microsoft.com/office/officeart/2005/8/layout/vProcess5"/>
    <dgm:cxn modelId="{ACF80BB0-3807-4F14-BD87-614BF947DC15}" type="presParOf" srcId="{5DB76425-11E3-4A17-87D6-B3086F2E0687}" destId="{8C0A503F-3CC2-41CF-9476-C7989AE832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B6390-25B1-402E-A767-3F36E658BBDD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4025A33C-689A-49F0-BA2B-48EB1F9EE29D}">
      <dgm:prSet phldrT="[Текст]"/>
      <dgm:spPr/>
      <dgm:t>
        <a:bodyPr/>
        <a:lstStyle/>
        <a:p>
          <a:r>
            <a:rPr lang="ru-RU" dirty="0"/>
            <a:t>Анализ рыночных возможностей</a:t>
          </a:r>
        </a:p>
      </dgm:t>
    </dgm:pt>
    <dgm:pt modelId="{CDEEB48C-5876-4B13-984B-3AA44C00438A}" type="parTrans" cxnId="{ABBA00E2-5809-406B-A9B6-14FF8549CFEC}">
      <dgm:prSet/>
      <dgm:spPr/>
      <dgm:t>
        <a:bodyPr/>
        <a:lstStyle/>
        <a:p>
          <a:endParaRPr lang="ru-RU"/>
        </a:p>
      </dgm:t>
    </dgm:pt>
    <dgm:pt modelId="{9B666990-EC6B-4FEB-A1DC-2301B65E78AE}" type="sibTrans" cxnId="{ABBA00E2-5809-406B-A9B6-14FF8549CFEC}">
      <dgm:prSet/>
      <dgm:spPr/>
      <dgm:t>
        <a:bodyPr/>
        <a:lstStyle/>
        <a:p>
          <a:endParaRPr lang="ru-RU"/>
        </a:p>
      </dgm:t>
    </dgm:pt>
    <dgm:pt modelId="{1F1F5607-7BC3-4028-820B-B0AB474B545F}">
      <dgm:prSet phldrT="[Текст]"/>
      <dgm:spPr/>
      <dgm:t>
        <a:bodyPr/>
        <a:lstStyle/>
        <a:p>
          <a:r>
            <a:rPr lang="ru-RU" dirty="0"/>
            <a:t>Отбор целевых рынков</a:t>
          </a:r>
        </a:p>
      </dgm:t>
    </dgm:pt>
    <dgm:pt modelId="{B643594D-55D4-4374-92C2-5855BA8CFD6F}" type="parTrans" cxnId="{94F86DD3-F14B-4F11-870E-7A1838FD5CD9}">
      <dgm:prSet/>
      <dgm:spPr/>
      <dgm:t>
        <a:bodyPr/>
        <a:lstStyle/>
        <a:p>
          <a:endParaRPr lang="ru-RU"/>
        </a:p>
      </dgm:t>
    </dgm:pt>
    <dgm:pt modelId="{CDFDD3D0-DB26-4222-95AD-6C6D642A870E}" type="sibTrans" cxnId="{94F86DD3-F14B-4F11-870E-7A1838FD5CD9}">
      <dgm:prSet/>
      <dgm:spPr/>
      <dgm:t>
        <a:bodyPr/>
        <a:lstStyle/>
        <a:p>
          <a:endParaRPr lang="ru-RU"/>
        </a:p>
      </dgm:t>
    </dgm:pt>
    <dgm:pt modelId="{DAAAF98E-C9A8-4548-9E30-514427CEDA4A}">
      <dgm:prSet phldrT="[Текст]"/>
      <dgm:spPr/>
      <dgm:t>
        <a:bodyPr/>
        <a:lstStyle/>
        <a:p>
          <a:r>
            <a:rPr lang="ru-RU" dirty="0"/>
            <a:t>Претворение в жизнь маркетинговых мероприятий</a:t>
          </a:r>
        </a:p>
      </dgm:t>
    </dgm:pt>
    <dgm:pt modelId="{5A84B6FA-64B9-4203-8A96-E0A402D21B90}" type="parTrans" cxnId="{F2CA6DF6-F412-47AD-A43D-31927E5FEE44}">
      <dgm:prSet/>
      <dgm:spPr/>
      <dgm:t>
        <a:bodyPr/>
        <a:lstStyle/>
        <a:p>
          <a:endParaRPr lang="ru-RU"/>
        </a:p>
      </dgm:t>
    </dgm:pt>
    <dgm:pt modelId="{154E37B7-878A-4D36-A3BA-F13B806C131C}" type="sibTrans" cxnId="{F2CA6DF6-F412-47AD-A43D-31927E5FEE44}">
      <dgm:prSet/>
      <dgm:spPr/>
      <dgm:t>
        <a:bodyPr/>
        <a:lstStyle/>
        <a:p>
          <a:endParaRPr lang="ru-RU"/>
        </a:p>
      </dgm:t>
    </dgm:pt>
    <dgm:pt modelId="{FD39EE8B-6098-4C53-9AF7-88B5D155BB56}">
      <dgm:prSet phldrT="[Текст]"/>
      <dgm:spPr/>
      <dgm:t>
        <a:bodyPr/>
        <a:lstStyle/>
        <a:p>
          <a:r>
            <a:rPr lang="ru-RU" dirty="0"/>
            <a:t>Разработка комплекса маркетинга</a:t>
          </a:r>
        </a:p>
      </dgm:t>
    </dgm:pt>
    <dgm:pt modelId="{F9CDF45B-094A-423B-9480-FC1F96740F17}" type="parTrans" cxnId="{7AA3822A-642F-44C1-AFE6-DCD294315CCA}">
      <dgm:prSet/>
      <dgm:spPr/>
      <dgm:t>
        <a:bodyPr/>
        <a:lstStyle/>
        <a:p>
          <a:endParaRPr lang="ru-RU"/>
        </a:p>
      </dgm:t>
    </dgm:pt>
    <dgm:pt modelId="{271BEC8E-F003-431F-BEB7-880E6723094C}" type="sibTrans" cxnId="{7AA3822A-642F-44C1-AFE6-DCD294315CCA}">
      <dgm:prSet/>
      <dgm:spPr/>
      <dgm:t>
        <a:bodyPr/>
        <a:lstStyle/>
        <a:p>
          <a:endParaRPr lang="ru-RU"/>
        </a:p>
      </dgm:t>
    </dgm:pt>
    <dgm:pt modelId="{08A63D9A-E1CA-436B-A607-1425EC6E371B}" type="pres">
      <dgm:prSet presAssocID="{4EBB6390-25B1-402E-A767-3F36E658BBDD}" presName="Name0" presStyleCnt="0">
        <dgm:presLayoutVars>
          <dgm:dir/>
          <dgm:resizeHandles val="exact"/>
        </dgm:presLayoutVars>
      </dgm:prSet>
      <dgm:spPr/>
    </dgm:pt>
    <dgm:pt modelId="{9327DAF9-9A2E-4B50-A035-9605D27815D7}" type="pres">
      <dgm:prSet presAssocID="{4EBB6390-25B1-402E-A767-3F36E658BBDD}" presName="fgShape" presStyleLbl="fgShp" presStyleIdx="0" presStyleCnt="1"/>
      <dgm:spPr/>
    </dgm:pt>
    <dgm:pt modelId="{34B90256-DCE6-46DB-AB5F-070FCBCF67A9}" type="pres">
      <dgm:prSet presAssocID="{4EBB6390-25B1-402E-A767-3F36E658BBDD}" presName="linComp" presStyleCnt="0"/>
      <dgm:spPr/>
    </dgm:pt>
    <dgm:pt modelId="{CE399ECC-0B5B-4B93-90C1-CE3798E09203}" type="pres">
      <dgm:prSet presAssocID="{4025A33C-689A-49F0-BA2B-48EB1F9EE29D}" presName="compNode" presStyleCnt="0"/>
      <dgm:spPr/>
    </dgm:pt>
    <dgm:pt modelId="{D554FCC6-BE0F-4A28-8E84-A6D6FB9AC281}" type="pres">
      <dgm:prSet presAssocID="{4025A33C-689A-49F0-BA2B-48EB1F9EE29D}" presName="bkgdShape" presStyleLbl="node1" presStyleIdx="0" presStyleCnt="4"/>
      <dgm:spPr/>
    </dgm:pt>
    <dgm:pt modelId="{0F7D7BF0-26D6-4894-B89A-C96770904DC4}" type="pres">
      <dgm:prSet presAssocID="{4025A33C-689A-49F0-BA2B-48EB1F9EE29D}" presName="nodeTx" presStyleLbl="node1" presStyleIdx="0" presStyleCnt="4">
        <dgm:presLayoutVars>
          <dgm:bulletEnabled val="1"/>
        </dgm:presLayoutVars>
      </dgm:prSet>
      <dgm:spPr/>
    </dgm:pt>
    <dgm:pt modelId="{8B1468E6-1AB0-4E55-8BAC-B8A34530D684}" type="pres">
      <dgm:prSet presAssocID="{4025A33C-689A-49F0-BA2B-48EB1F9EE29D}" presName="invisiNode" presStyleLbl="node1" presStyleIdx="0" presStyleCnt="4"/>
      <dgm:spPr/>
    </dgm:pt>
    <dgm:pt modelId="{DC51C4FD-AB35-4802-A9FF-3B7C37B34C36}" type="pres">
      <dgm:prSet presAssocID="{4025A33C-689A-49F0-BA2B-48EB1F9EE29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F010C99-A34D-4189-BBF8-C67157590B57}" type="pres">
      <dgm:prSet presAssocID="{9B666990-EC6B-4FEB-A1DC-2301B65E78AE}" presName="sibTrans" presStyleLbl="sibTrans2D1" presStyleIdx="0" presStyleCnt="0"/>
      <dgm:spPr/>
    </dgm:pt>
    <dgm:pt modelId="{95569B2F-649E-4796-A700-D4283812CE31}" type="pres">
      <dgm:prSet presAssocID="{1F1F5607-7BC3-4028-820B-B0AB474B545F}" presName="compNode" presStyleCnt="0"/>
      <dgm:spPr/>
    </dgm:pt>
    <dgm:pt modelId="{B238E44F-27A9-46C6-A046-A63A2E5112A3}" type="pres">
      <dgm:prSet presAssocID="{1F1F5607-7BC3-4028-820B-B0AB474B545F}" presName="bkgdShape" presStyleLbl="node1" presStyleIdx="1" presStyleCnt="4"/>
      <dgm:spPr/>
    </dgm:pt>
    <dgm:pt modelId="{E57609F3-7FF3-4231-A440-0BFD5366B237}" type="pres">
      <dgm:prSet presAssocID="{1F1F5607-7BC3-4028-820B-B0AB474B545F}" presName="nodeTx" presStyleLbl="node1" presStyleIdx="1" presStyleCnt="4">
        <dgm:presLayoutVars>
          <dgm:bulletEnabled val="1"/>
        </dgm:presLayoutVars>
      </dgm:prSet>
      <dgm:spPr/>
    </dgm:pt>
    <dgm:pt modelId="{0635E004-789E-40CF-B759-87CC87A78E97}" type="pres">
      <dgm:prSet presAssocID="{1F1F5607-7BC3-4028-820B-B0AB474B545F}" presName="invisiNode" presStyleLbl="node1" presStyleIdx="1" presStyleCnt="4"/>
      <dgm:spPr/>
    </dgm:pt>
    <dgm:pt modelId="{958AFB67-F236-4E86-8107-D6CEBC35E0E6}" type="pres">
      <dgm:prSet presAssocID="{1F1F5607-7BC3-4028-820B-B0AB474B545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09B46DF-F1B3-44F5-89D6-BF935B89BF03}" type="pres">
      <dgm:prSet presAssocID="{CDFDD3D0-DB26-4222-95AD-6C6D642A870E}" presName="sibTrans" presStyleLbl="sibTrans2D1" presStyleIdx="0" presStyleCnt="0"/>
      <dgm:spPr/>
    </dgm:pt>
    <dgm:pt modelId="{6CEB3196-B3EE-4C1B-B8B4-43F32CEF96CC}" type="pres">
      <dgm:prSet presAssocID="{FD39EE8B-6098-4C53-9AF7-88B5D155BB56}" presName="compNode" presStyleCnt="0"/>
      <dgm:spPr/>
    </dgm:pt>
    <dgm:pt modelId="{AB26898E-6B44-4DE7-8CA0-68DBD55A1440}" type="pres">
      <dgm:prSet presAssocID="{FD39EE8B-6098-4C53-9AF7-88B5D155BB56}" presName="bkgdShape" presStyleLbl="node1" presStyleIdx="2" presStyleCnt="4"/>
      <dgm:spPr/>
    </dgm:pt>
    <dgm:pt modelId="{D09DEB29-75B0-45DB-98DA-CC24C5FF4479}" type="pres">
      <dgm:prSet presAssocID="{FD39EE8B-6098-4C53-9AF7-88B5D155BB56}" presName="nodeTx" presStyleLbl="node1" presStyleIdx="2" presStyleCnt="4">
        <dgm:presLayoutVars>
          <dgm:bulletEnabled val="1"/>
        </dgm:presLayoutVars>
      </dgm:prSet>
      <dgm:spPr/>
    </dgm:pt>
    <dgm:pt modelId="{B1477076-375D-4110-B7F9-EA65A3F6C259}" type="pres">
      <dgm:prSet presAssocID="{FD39EE8B-6098-4C53-9AF7-88B5D155BB56}" presName="invisiNode" presStyleLbl="node1" presStyleIdx="2" presStyleCnt="4"/>
      <dgm:spPr/>
    </dgm:pt>
    <dgm:pt modelId="{2F9B8E2D-2D74-4E80-BF5F-E243183B6BCC}" type="pres">
      <dgm:prSet presAssocID="{FD39EE8B-6098-4C53-9AF7-88B5D155BB5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0088832-628F-4EAE-8785-5267D6B8F496}" type="pres">
      <dgm:prSet presAssocID="{271BEC8E-F003-431F-BEB7-880E6723094C}" presName="sibTrans" presStyleLbl="sibTrans2D1" presStyleIdx="0" presStyleCnt="0"/>
      <dgm:spPr/>
    </dgm:pt>
    <dgm:pt modelId="{54ACED4A-8286-4EBE-8A3F-C7EFB03E8929}" type="pres">
      <dgm:prSet presAssocID="{DAAAF98E-C9A8-4548-9E30-514427CEDA4A}" presName="compNode" presStyleCnt="0"/>
      <dgm:spPr/>
    </dgm:pt>
    <dgm:pt modelId="{BFC1D668-9150-4EFD-95F3-1E9F023D5011}" type="pres">
      <dgm:prSet presAssocID="{DAAAF98E-C9A8-4548-9E30-514427CEDA4A}" presName="bkgdShape" presStyleLbl="node1" presStyleIdx="3" presStyleCnt="4"/>
      <dgm:spPr/>
    </dgm:pt>
    <dgm:pt modelId="{9267204A-B805-4EA0-876E-FCD560EE84D6}" type="pres">
      <dgm:prSet presAssocID="{DAAAF98E-C9A8-4548-9E30-514427CEDA4A}" presName="nodeTx" presStyleLbl="node1" presStyleIdx="3" presStyleCnt="4">
        <dgm:presLayoutVars>
          <dgm:bulletEnabled val="1"/>
        </dgm:presLayoutVars>
      </dgm:prSet>
      <dgm:spPr/>
    </dgm:pt>
    <dgm:pt modelId="{2FEDCEB1-1AC6-46F6-81D3-0AA82F66D735}" type="pres">
      <dgm:prSet presAssocID="{DAAAF98E-C9A8-4548-9E30-514427CEDA4A}" presName="invisiNode" presStyleLbl="node1" presStyleIdx="3" presStyleCnt="4"/>
      <dgm:spPr/>
    </dgm:pt>
    <dgm:pt modelId="{5219C9E5-E373-4530-9FC0-0429F1C49ECD}" type="pres">
      <dgm:prSet presAssocID="{DAAAF98E-C9A8-4548-9E30-514427CEDA4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DD6170C-803F-4A85-9739-09FBE73A6C6C}" type="presOf" srcId="{DAAAF98E-C9A8-4548-9E30-514427CEDA4A}" destId="{9267204A-B805-4EA0-876E-FCD560EE84D6}" srcOrd="1" destOrd="0" presId="urn:microsoft.com/office/officeart/2005/8/layout/hList7"/>
    <dgm:cxn modelId="{7AA3822A-642F-44C1-AFE6-DCD294315CCA}" srcId="{4EBB6390-25B1-402E-A767-3F36E658BBDD}" destId="{FD39EE8B-6098-4C53-9AF7-88B5D155BB56}" srcOrd="2" destOrd="0" parTransId="{F9CDF45B-094A-423B-9480-FC1F96740F17}" sibTransId="{271BEC8E-F003-431F-BEB7-880E6723094C}"/>
    <dgm:cxn modelId="{26CDA941-0E1E-4F89-B917-4022D46C744E}" type="presOf" srcId="{1F1F5607-7BC3-4028-820B-B0AB474B545F}" destId="{E57609F3-7FF3-4231-A440-0BFD5366B237}" srcOrd="1" destOrd="0" presId="urn:microsoft.com/office/officeart/2005/8/layout/hList7"/>
    <dgm:cxn modelId="{CDBDB06B-0BEA-440D-AEF9-EE2737513CB3}" type="presOf" srcId="{1F1F5607-7BC3-4028-820B-B0AB474B545F}" destId="{B238E44F-27A9-46C6-A046-A63A2E5112A3}" srcOrd="0" destOrd="0" presId="urn:microsoft.com/office/officeart/2005/8/layout/hList7"/>
    <dgm:cxn modelId="{9D32236D-03A4-4170-B266-320340133B34}" type="presOf" srcId="{271BEC8E-F003-431F-BEB7-880E6723094C}" destId="{60088832-628F-4EAE-8785-5267D6B8F496}" srcOrd="0" destOrd="0" presId="urn:microsoft.com/office/officeart/2005/8/layout/hList7"/>
    <dgm:cxn modelId="{EA985A51-5DF1-461B-8916-872AB7251730}" type="presOf" srcId="{DAAAF98E-C9A8-4548-9E30-514427CEDA4A}" destId="{BFC1D668-9150-4EFD-95F3-1E9F023D5011}" srcOrd="0" destOrd="0" presId="urn:microsoft.com/office/officeart/2005/8/layout/hList7"/>
    <dgm:cxn modelId="{57887F7B-393B-4E46-994E-BB6A35730E45}" type="presOf" srcId="{CDFDD3D0-DB26-4222-95AD-6C6D642A870E}" destId="{E09B46DF-F1B3-44F5-89D6-BF935B89BF03}" srcOrd="0" destOrd="0" presId="urn:microsoft.com/office/officeart/2005/8/layout/hList7"/>
    <dgm:cxn modelId="{A3AAB595-DDBB-440D-A839-7A18D720743F}" type="presOf" srcId="{9B666990-EC6B-4FEB-A1DC-2301B65E78AE}" destId="{BF010C99-A34D-4189-BBF8-C67157590B57}" srcOrd="0" destOrd="0" presId="urn:microsoft.com/office/officeart/2005/8/layout/hList7"/>
    <dgm:cxn modelId="{FB8F59AB-C87F-4086-B092-7EE0610D8986}" type="presOf" srcId="{FD39EE8B-6098-4C53-9AF7-88B5D155BB56}" destId="{D09DEB29-75B0-45DB-98DA-CC24C5FF4479}" srcOrd="1" destOrd="0" presId="urn:microsoft.com/office/officeart/2005/8/layout/hList7"/>
    <dgm:cxn modelId="{C32836BD-4008-44FB-BE96-2E3FBABF1B86}" type="presOf" srcId="{4EBB6390-25B1-402E-A767-3F36E658BBDD}" destId="{08A63D9A-E1CA-436B-A607-1425EC6E371B}" srcOrd="0" destOrd="0" presId="urn:microsoft.com/office/officeart/2005/8/layout/hList7"/>
    <dgm:cxn modelId="{7B7076C6-C668-4D1D-86C3-E415E1714A70}" type="presOf" srcId="{FD39EE8B-6098-4C53-9AF7-88B5D155BB56}" destId="{AB26898E-6B44-4DE7-8CA0-68DBD55A1440}" srcOrd="0" destOrd="0" presId="urn:microsoft.com/office/officeart/2005/8/layout/hList7"/>
    <dgm:cxn modelId="{94F86DD3-F14B-4F11-870E-7A1838FD5CD9}" srcId="{4EBB6390-25B1-402E-A767-3F36E658BBDD}" destId="{1F1F5607-7BC3-4028-820B-B0AB474B545F}" srcOrd="1" destOrd="0" parTransId="{B643594D-55D4-4374-92C2-5855BA8CFD6F}" sibTransId="{CDFDD3D0-DB26-4222-95AD-6C6D642A870E}"/>
    <dgm:cxn modelId="{ABBA00E2-5809-406B-A9B6-14FF8549CFEC}" srcId="{4EBB6390-25B1-402E-A767-3F36E658BBDD}" destId="{4025A33C-689A-49F0-BA2B-48EB1F9EE29D}" srcOrd="0" destOrd="0" parTransId="{CDEEB48C-5876-4B13-984B-3AA44C00438A}" sibTransId="{9B666990-EC6B-4FEB-A1DC-2301B65E78AE}"/>
    <dgm:cxn modelId="{F9C02BE6-647D-45B0-A29C-9F7C70979B64}" type="presOf" srcId="{4025A33C-689A-49F0-BA2B-48EB1F9EE29D}" destId="{D554FCC6-BE0F-4A28-8E84-A6D6FB9AC281}" srcOrd="0" destOrd="0" presId="urn:microsoft.com/office/officeart/2005/8/layout/hList7"/>
    <dgm:cxn modelId="{86FF24E7-3E78-4DD4-AD9A-BAAB7CDAA811}" type="presOf" srcId="{4025A33C-689A-49F0-BA2B-48EB1F9EE29D}" destId="{0F7D7BF0-26D6-4894-B89A-C96770904DC4}" srcOrd="1" destOrd="0" presId="urn:microsoft.com/office/officeart/2005/8/layout/hList7"/>
    <dgm:cxn modelId="{F2CA6DF6-F412-47AD-A43D-31927E5FEE44}" srcId="{4EBB6390-25B1-402E-A767-3F36E658BBDD}" destId="{DAAAF98E-C9A8-4548-9E30-514427CEDA4A}" srcOrd="3" destOrd="0" parTransId="{5A84B6FA-64B9-4203-8A96-E0A402D21B90}" sibTransId="{154E37B7-878A-4D36-A3BA-F13B806C131C}"/>
    <dgm:cxn modelId="{4ACB5149-A1B0-48C3-BBCE-30E8D06D0A40}" type="presParOf" srcId="{08A63D9A-E1CA-436B-A607-1425EC6E371B}" destId="{9327DAF9-9A2E-4B50-A035-9605D27815D7}" srcOrd="0" destOrd="0" presId="urn:microsoft.com/office/officeart/2005/8/layout/hList7"/>
    <dgm:cxn modelId="{3F9FD141-E5B7-4C8F-B8A7-B1B63B0B91AB}" type="presParOf" srcId="{08A63D9A-E1CA-436B-A607-1425EC6E371B}" destId="{34B90256-DCE6-46DB-AB5F-070FCBCF67A9}" srcOrd="1" destOrd="0" presId="urn:microsoft.com/office/officeart/2005/8/layout/hList7"/>
    <dgm:cxn modelId="{6F2A440E-69A3-4BC8-AF5B-3DC4803ABD25}" type="presParOf" srcId="{34B90256-DCE6-46DB-AB5F-070FCBCF67A9}" destId="{CE399ECC-0B5B-4B93-90C1-CE3798E09203}" srcOrd="0" destOrd="0" presId="urn:microsoft.com/office/officeart/2005/8/layout/hList7"/>
    <dgm:cxn modelId="{57738DF5-8702-497A-AF23-89D7B80C8372}" type="presParOf" srcId="{CE399ECC-0B5B-4B93-90C1-CE3798E09203}" destId="{D554FCC6-BE0F-4A28-8E84-A6D6FB9AC281}" srcOrd="0" destOrd="0" presId="urn:microsoft.com/office/officeart/2005/8/layout/hList7"/>
    <dgm:cxn modelId="{2D52D529-E323-490A-9D17-E157A6030AAD}" type="presParOf" srcId="{CE399ECC-0B5B-4B93-90C1-CE3798E09203}" destId="{0F7D7BF0-26D6-4894-B89A-C96770904DC4}" srcOrd="1" destOrd="0" presId="urn:microsoft.com/office/officeart/2005/8/layout/hList7"/>
    <dgm:cxn modelId="{4CEC726B-9F50-4BB5-B870-D1A8FACF8D7F}" type="presParOf" srcId="{CE399ECC-0B5B-4B93-90C1-CE3798E09203}" destId="{8B1468E6-1AB0-4E55-8BAC-B8A34530D684}" srcOrd="2" destOrd="0" presId="urn:microsoft.com/office/officeart/2005/8/layout/hList7"/>
    <dgm:cxn modelId="{12FA0EDE-9F19-464D-8EC5-5D5E1E6954C8}" type="presParOf" srcId="{CE399ECC-0B5B-4B93-90C1-CE3798E09203}" destId="{DC51C4FD-AB35-4802-A9FF-3B7C37B34C36}" srcOrd="3" destOrd="0" presId="urn:microsoft.com/office/officeart/2005/8/layout/hList7"/>
    <dgm:cxn modelId="{19D782C8-3A2A-4DA9-9923-0306332EC422}" type="presParOf" srcId="{34B90256-DCE6-46DB-AB5F-070FCBCF67A9}" destId="{BF010C99-A34D-4189-BBF8-C67157590B57}" srcOrd="1" destOrd="0" presId="urn:microsoft.com/office/officeart/2005/8/layout/hList7"/>
    <dgm:cxn modelId="{02ACCEB6-8025-4507-BBD1-A6D0718F1538}" type="presParOf" srcId="{34B90256-DCE6-46DB-AB5F-070FCBCF67A9}" destId="{95569B2F-649E-4796-A700-D4283812CE31}" srcOrd="2" destOrd="0" presId="urn:microsoft.com/office/officeart/2005/8/layout/hList7"/>
    <dgm:cxn modelId="{C12AF035-A457-4BE8-BC07-282342F1954E}" type="presParOf" srcId="{95569B2F-649E-4796-A700-D4283812CE31}" destId="{B238E44F-27A9-46C6-A046-A63A2E5112A3}" srcOrd="0" destOrd="0" presId="urn:microsoft.com/office/officeart/2005/8/layout/hList7"/>
    <dgm:cxn modelId="{7B0F9E2A-F393-4786-A180-E560962DAB7A}" type="presParOf" srcId="{95569B2F-649E-4796-A700-D4283812CE31}" destId="{E57609F3-7FF3-4231-A440-0BFD5366B237}" srcOrd="1" destOrd="0" presId="urn:microsoft.com/office/officeart/2005/8/layout/hList7"/>
    <dgm:cxn modelId="{18748285-BBFE-4F31-879B-6BCEDA07C1E4}" type="presParOf" srcId="{95569B2F-649E-4796-A700-D4283812CE31}" destId="{0635E004-789E-40CF-B759-87CC87A78E97}" srcOrd="2" destOrd="0" presId="urn:microsoft.com/office/officeart/2005/8/layout/hList7"/>
    <dgm:cxn modelId="{998F4FE8-9B5E-43B0-BD53-7630C1E0E238}" type="presParOf" srcId="{95569B2F-649E-4796-A700-D4283812CE31}" destId="{958AFB67-F236-4E86-8107-D6CEBC35E0E6}" srcOrd="3" destOrd="0" presId="urn:microsoft.com/office/officeart/2005/8/layout/hList7"/>
    <dgm:cxn modelId="{5A65D88F-921F-4603-A8A2-26EE6EAE2BF2}" type="presParOf" srcId="{34B90256-DCE6-46DB-AB5F-070FCBCF67A9}" destId="{E09B46DF-F1B3-44F5-89D6-BF935B89BF03}" srcOrd="3" destOrd="0" presId="urn:microsoft.com/office/officeart/2005/8/layout/hList7"/>
    <dgm:cxn modelId="{25173E5B-F184-4406-ADA7-A13B72818EA1}" type="presParOf" srcId="{34B90256-DCE6-46DB-AB5F-070FCBCF67A9}" destId="{6CEB3196-B3EE-4C1B-B8B4-43F32CEF96CC}" srcOrd="4" destOrd="0" presId="urn:microsoft.com/office/officeart/2005/8/layout/hList7"/>
    <dgm:cxn modelId="{D8296CE2-3D3D-4EAF-B5B3-F2E26393F7B7}" type="presParOf" srcId="{6CEB3196-B3EE-4C1B-B8B4-43F32CEF96CC}" destId="{AB26898E-6B44-4DE7-8CA0-68DBD55A1440}" srcOrd="0" destOrd="0" presId="urn:microsoft.com/office/officeart/2005/8/layout/hList7"/>
    <dgm:cxn modelId="{2620AC84-7121-4688-ABEA-383CFC6BB339}" type="presParOf" srcId="{6CEB3196-B3EE-4C1B-B8B4-43F32CEF96CC}" destId="{D09DEB29-75B0-45DB-98DA-CC24C5FF4479}" srcOrd="1" destOrd="0" presId="urn:microsoft.com/office/officeart/2005/8/layout/hList7"/>
    <dgm:cxn modelId="{A68A40D5-B1D0-4D42-AFE0-654F5C00BAE8}" type="presParOf" srcId="{6CEB3196-B3EE-4C1B-B8B4-43F32CEF96CC}" destId="{B1477076-375D-4110-B7F9-EA65A3F6C259}" srcOrd="2" destOrd="0" presId="urn:microsoft.com/office/officeart/2005/8/layout/hList7"/>
    <dgm:cxn modelId="{4DC97ADE-06A0-4D3F-A3DE-C32021B00B0E}" type="presParOf" srcId="{6CEB3196-B3EE-4C1B-B8B4-43F32CEF96CC}" destId="{2F9B8E2D-2D74-4E80-BF5F-E243183B6BCC}" srcOrd="3" destOrd="0" presId="urn:microsoft.com/office/officeart/2005/8/layout/hList7"/>
    <dgm:cxn modelId="{DD7F0EB8-8CD8-4E61-A72F-4E4B01FBA62B}" type="presParOf" srcId="{34B90256-DCE6-46DB-AB5F-070FCBCF67A9}" destId="{60088832-628F-4EAE-8785-5267D6B8F496}" srcOrd="5" destOrd="0" presId="urn:microsoft.com/office/officeart/2005/8/layout/hList7"/>
    <dgm:cxn modelId="{C303194B-136F-4099-B6A9-1403DFBF66C1}" type="presParOf" srcId="{34B90256-DCE6-46DB-AB5F-070FCBCF67A9}" destId="{54ACED4A-8286-4EBE-8A3F-C7EFB03E8929}" srcOrd="6" destOrd="0" presId="urn:microsoft.com/office/officeart/2005/8/layout/hList7"/>
    <dgm:cxn modelId="{7FDDFC13-5DA5-4D9C-869E-2B7B4BDC6B66}" type="presParOf" srcId="{54ACED4A-8286-4EBE-8A3F-C7EFB03E8929}" destId="{BFC1D668-9150-4EFD-95F3-1E9F023D5011}" srcOrd="0" destOrd="0" presId="urn:microsoft.com/office/officeart/2005/8/layout/hList7"/>
    <dgm:cxn modelId="{F9C2C2F5-E908-4ADB-9D60-AD0BCA497429}" type="presParOf" srcId="{54ACED4A-8286-4EBE-8A3F-C7EFB03E8929}" destId="{9267204A-B805-4EA0-876E-FCD560EE84D6}" srcOrd="1" destOrd="0" presId="urn:microsoft.com/office/officeart/2005/8/layout/hList7"/>
    <dgm:cxn modelId="{B7A0B1A9-4FCF-4ECA-B1B1-6215BA7C9AA1}" type="presParOf" srcId="{54ACED4A-8286-4EBE-8A3F-C7EFB03E8929}" destId="{2FEDCEB1-1AC6-46F6-81D3-0AA82F66D735}" srcOrd="2" destOrd="0" presId="urn:microsoft.com/office/officeart/2005/8/layout/hList7"/>
    <dgm:cxn modelId="{BF6B8262-1F8A-47E5-89E6-8EB02CCF7C1F}" type="presParOf" srcId="{54ACED4A-8286-4EBE-8A3F-C7EFB03E8929}" destId="{5219C9E5-E373-4530-9FC0-0429F1C49E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AA8B5-9433-445E-9761-B151E1A9D8C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A0E5A-B495-4794-90A4-DFD38F7801A4}">
      <dgm:prSet phldrT="[Текст]"/>
      <dgm:spPr/>
      <dgm:t>
        <a:bodyPr/>
        <a:lstStyle/>
        <a:p>
          <a:r>
            <a:rPr lang="ru-RU" dirty="0"/>
            <a:t>Более глубокое проникновение на рынок (новая торговая точка)</a:t>
          </a:r>
        </a:p>
      </dgm:t>
    </dgm:pt>
    <dgm:pt modelId="{C2101EB7-1AB0-43EA-819E-CA9BA092434F}" type="parTrans" cxnId="{AB6C330F-727B-47CD-A0A2-9C6D3038BD53}">
      <dgm:prSet/>
      <dgm:spPr/>
      <dgm:t>
        <a:bodyPr/>
        <a:lstStyle/>
        <a:p>
          <a:endParaRPr lang="ru-RU"/>
        </a:p>
      </dgm:t>
    </dgm:pt>
    <dgm:pt modelId="{3CE66368-D42C-40EC-8E3A-E584CE2733D9}" type="sibTrans" cxnId="{AB6C330F-727B-47CD-A0A2-9C6D3038BD53}">
      <dgm:prSet/>
      <dgm:spPr/>
      <dgm:t>
        <a:bodyPr/>
        <a:lstStyle/>
        <a:p>
          <a:endParaRPr lang="ru-RU"/>
        </a:p>
      </dgm:t>
    </dgm:pt>
    <dgm:pt modelId="{6914AA93-59C3-4960-9759-581FD5EB1FDD}">
      <dgm:prSet phldrT="[Текст]"/>
      <dgm:spPr/>
      <dgm:t>
        <a:bodyPr/>
        <a:lstStyle/>
        <a:p>
          <a:r>
            <a:rPr lang="ru-RU" dirty="0"/>
            <a:t>Расширение границ рынка (сбыт через систему муниципальных заказов)</a:t>
          </a:r>
        </a:p>
      </dgm:t>
    </dgm:pt>
    <dgm:pt modelId="{235472DF-882A-466F-9B6D-779A2D423DC8}" type="parTrans" cxnId="{EB933797-C02F-44C5-890B-DAEB581A7B31}">
      <dgm:prSet/>
      <dgm:spPr/>
      <dgm:t>
        <a:bodyPr/>
        <a:lstStyle/>
        <a:p>
          <a:endParaRPr lang="ru-RU"/>
        </a:p>
      </dgm:t>
    </dgm:pt>
    <dgm:pt modelId="{5149668C-4F41-45F9-BE85-525167603D79}" type="sibTrans" cxnId="{EB933797-C02F-44C5-890B-DAEB581A7B31}">
      <dgm:prSet/>
      <dgm:spPr/>
      <dgm:t>
        <a:bodyPr/>
        <a:lstStyle/>
        <a:p>
          <a:endParaRPr lang="ru-RU"/>
        </a:p>
      </dgm:t>
    </dgm:pt>
    <dgm:pt modelId="{0247B8C4-FC15-45B4-A32B-708BD6084538}">
      <dgm:prSet phldrT="[Текст]"/>
      <dgm:spPr/>
      <dgm:t>
        <a:bodyPr/>
        <a:lstStyle/>
        <a:p>
          <a:r>
            <a:rPr lang="ru-RU" dirty="0"/>
            <a:t>Расширение рынков сбыта (добавление овощей закрытого грунта)</a:t>
          </a:r>
        </a:p>
      </dgm:t>
    </dgm:pt>
    <dgm:pt modelId="{5B687867-B418-42BF-AF34-1211BD366DBD}" type="parTrans" cxnId="{B80F8E99-4170-439A-9272-8DED28E1EAAA}">
      <dgm:prSet/>
      <dgm:spPr/>
      <dgm:t>
        <a:bodyPr/>
        <a:lstStyle/>
        <a:p>
          <a:endParaRPr lang="ru-RU"/>
        </a:p>
      </dgm:t>
    </dgm:pt>
    <dgm:pt modelId="{A1E0E0E7-CED3-45C7-A242-FBFE6C3EA8CF}" type="sibTrans" cxnId="{B80F8E99-4170-439A-9272-8DED28E1EAAA}">
      <dgm:prSet/>
      <dgm:spPr/>
      <dgm:t>
        <a:bodyPr/>
        <a:lstStyle/>
        <a:p>
          <a:endParaRPr lang="ru-RU"/>
        </a:p>
      </dgm:t>
    </dgm:pt>
    <dgm:pt modelId="{00D1A554-F1C0-4468-BD5E-3D75EBE00B8D}">
      <dgm:prSet phldrT="[Текст]"/>
      <dgm:spPr/>
      <dgm:t>
        <a:bodyPr/>
        <a:lstStyle/>
        <a:p>
          <a:r>
            <a:rPr lang="ru-RU" dirty="0"/>
            <a:t>Диверсификация (расширение деятельности за счёт агротуризма)</a:t>
          </a:r>
        </a:p>
      </dgm:t>
    </dgm:pt>
    <dgm:pt modelId="{F31BF793-3F1C-4E42-9DF2-6464D400A8ED}" type="parTrans" cxnId="{0B0D8292-6D35-40A5-B752-9ADD88391994}">
      <dgm:prSet/>
      <dgm:spPr/>
      <dgm:t>
        <a:bodyPr/>
        <a:lstStyle/>
        <a:p>
          <a:endParaRPr lang="ru-RU"/>
        </a:p>
      </dgm:t>
    </dgm:pt>
    <dgm:pt modelId="{8BA6D671-A6D9-4132-9BBB-98BCBC11340F}" type="sibTrans" cxnId="{0B0D8292-6D35-40A5-B752-9ADD88391994}">
      <dgm:prSet/>
      <dgm:spPr/>
      <dgm:t>
        <a:bodyPr/>
        <a:lstStyle/>
        <a:p>
          <a:endParaRPr lang="ru-RU"/>
        </a:p>
      </dgm:t>
    </dgm:pt>
    <dgm:pt modelId="{EB34C226-207E-4AE9-977D-D38B8B339365}" type="pres">
      <dgm:prSet presAssocID="{3C4AA8B5-9433-445E-9761-B151E1A9D8C3}" presName="matrix" presStyleCnt="0">
        <dgm:presLayoutVars>
          <dgm:chMax val="1"/>
          <dgm:dir/>
          <dgm:resizeHandles val="exact"/>
        </dgm:presLayoutVars>
      </dgm:prSet>
      <dgm:spPr/>
    </dgm:pt>
    <dgm:pt modelId="{4035EEC5-5F1F-42FF-8F3B-CDE31E99E023}" type="pres">
      <dgm:prSet presAssocID="{3C4AA8B5-9433-445E-9761-B151E1A9D8C3}" presName="axisShape" presStyleLbl="bgShp" presStyleIdx="0" presStyleCnt="1"/>
      <dgm:spPr/>
    </dgm:pt>
    <dgm:pt modelId="{9B84E8A2-90EA-427B-9AA4-7FE06ECC24B3}" type="pres">
      <dgm:prSet presAssocID="{3C4AA8B5-9433-445E-9761-B151E1A9D8C3}" presName="rect1" presStyleLbl="node1" presStyleIdx="0" presStyleCnt="4" custScaleX="188199" custLinFactNeighborX="-45589">
        <dgm:presLayoutVars>
          <dgm:chMax val="0"/>
          <dgm:chPref val="0"/>
          <dgm:bulletEnabled val="1"/>
        </dgm:presLayoutVars>
      </dgm:prSet>
      <dgm:spPr/>
    </dgm:pt>
    <dgm:pt modelId="{502430F3-536F-483D-905B-69CEB106633A}" type="pres">
      <dgm:prSet presAssocID="{3C4AA8B5-9433-445E-9761-B151E1A9D8C3}" presName="rect2" presStyleLbl="node1" presStyleIdx="1" presStyleCnt="4" custScaleX="188199" custLinFactNeighborX="66322">
        <dgm:presLayoutVars>
          <dgm:chMax val="0"/>
          <dgm:chPref val="0"/>
          <dgm:bulletEnabled val="1"/>
        </dgm:presLayoutVars>
      </dgm:prSet>
      <dgm:spPr/>
    </dgm:pt>
    <dgm:pt modelId="{E959780F-53C8-40C4-939C-378C2977756B}" type="pres">
      <dgm:prSet presAssocID="{3C4AA8B5-9433-445E-9761-B151E1A9D8C3}" presName="rect3" presStyleLbl="node1" presStyleIdx="2" presStyleCnt="4" custScaleX="188199" custLinFactNeighborX="-45589">
        <dgm:presLayoutVars>
          <dgm:chMax val="0"/>
          <dgm:chPref val="0"/>
          <dgm:bulletEnabled val="1"/>
        </dgm:presLayoutVars>
      </dgm:prSet>
      <dgm:spPr/>
    </dgm:pt>
    <dgm:pt modelId="{123D7414-34D8-4BCF-B94F-C4B7E321B1F6}" type="pres">
      <dgm:prSet presAssocID="{3C4AA8B5-9433-445E-9761-B151E1A9D8C3}" presName="rect4" presStyleLbl="node1" presStyleIdx="3" presStyleCnt="4" custScaleX="188199" custLinFactNeighborX="66322">
        <dgm:presLayoutVars>
          <dgm:chMax val="0"/>
          <dgm:chPref val="0"/>
          <dgm:bulletEnabled val="1"/>
        </dgm:presLayoutVars>
      </dgm:prSet>
      <dgm:spPr/>
    </dgm:pt>
  </dgm:ptLst>
  <dgm:cxnLst>
    <dgm:cxn modelId="{8FE2150F-73FC-41E3-AEAB-87C303FCE885}" type="presOf" srcId="{00D1A554-F1C0-4468-BD5E-3D75EBE00B8D}" destId="{123D7414-34D8-4BCF-B94F-C4B7E321B1F6}" srcOrd="0" destOrd="0" presId="urn:microsoft.com/office/officeart/2005/8/layout/matrix2"/>
    <dgm:cxn modelId="{AB6C330F-727B-47CD-A0A2-9C6D3038BD53}" srcId="{3C4AA8B5-9433-445E-9761-B151E1A9D8C3}" destId="{358A0E5A-B495-4794-90A4-DFD38F7801A4}" srcOrd="0" destOrd="0" parTransId="{C2101EB7-1AB0-43EA-819E-CA9BA092434F}" sibTransId="{3CE66368-D42C-40EC-8E3A-E584CE2733D9}"/>
    <dgm:cxn modelId="{7A7A9D63-33BC-49E7-9AB9-097A5CB8B0BC}" type="presOf" srcId="{3C4AA8B5-9433-445E-9761-B151E1A9D8C3}" destId="{EB34C226-207E-4AE9-977D-D38B8B339365}" srcOrd="0" destOrd="0" presId="urn:microsoft.com/office/officeart/2005/8/layout/matrix2"/>
    <dgm:cxn modelId="{61F44650-DA58-4C59-BB7B-CDC8600F3809}" type="presOf" srcId="{6914AA93-59C3-4960-9759-581FD5EB1FDD}" destId="{502430F3-536F-483D-905B-69CEB106633A}" srcOrd="0" destOrd="0" presId="urn:microsoft.com/office/officeart/2005/8/layout/matrix2"/>
    <dgm:cxn modelId="{6485F47C-B9CD-4DA9-8491-08141ECA2740}" type="presOf" srcId="{0247B8C4-FC15-45B4-A32B-708BD6084538}" destId="{E959780F-53C8-40C4-939C-378C2977756B}" srcOrd="0" destOrd="0" presId="urn:microsoft.com/office/officeart/2005/8/layout/matrix2"/>
    <dgm:cxn modelId="{0B0D8292-6D35-40A5-B752-9ADD88391994}" srcId="{3C4AA8B5-9433-445E-9761-B151E1A9D8C3}" destId="{00D1A554-F1C0-4468-BD5E-3D75EBE00B8D}" srcOrd="3" destOrd="0" parTransId="{F31BF793-3F1C-4E42-9DF2-6464D400A8ED}" sibTransId="{8BA6D671-A6D9-4132-9BBB-98BCBC11340F}"/>
    <dgm:cxn modelId="{EB933797-C02F-44C5-890B-DAEB581A7B31}" srcId="{3C4AA8B5-9433-445E-9761-B151E1A9D8C3}" destId="{6914AA93-59C3-4960-9759-581FD5EB1FDD}" srcOrd="1" destOrd="0" parTransId="{235472DF-882A-466F-9B6D-779A2D423DC8}" sibTransId="{5149668C-4F41-45F9-BE85-525167603D79}"/>
    <dgm:cxn modelId="{B80F8E99-4170-439A-9272-8DED28E1EAAA}" srcId="{3C4AA8B5-9433-445E-9761-B151E1A9D8C3}" destId="{0247B8C4-FC15-45B4-A32B-708BD6084538}" srcOrd="2" destOrd="0" parTransId="{5B687867-B418-42BF-AF34-1211BD366DBD}" sibTransId="{A1E0E0E7-CED3-45C7-A242-FBFE6C3EA8CF}"/>
    <dgm:cxn modelId="{C14B0CE6-E27C-4D64-80F3-DF2CDAE2189E}" type="presOf" srcId="{358A0E5A-B495-4794-90A4-DFD38F7801A4}" destId="{9B84E8A2-90EA-427B-9AA4-7FE06ECC24B3}" srcOrd="0" destOrd="0" presId="urn:microsoft.com/office/officeart/2005/8/layout/matrix2"/>
    <dgm:cxn modelId="{58158197-0CAC-47EE-93F5-B9C4973E5698}" type="presParOf" srcId="{EB34C226-207E-4AE9-977D-D38B8B339365}" destId="{4035EEC5-5F1F-42FF-8F3B-CDE31E99E023}" srcOrd="0" destOrd="0" presId="urn:microsoft.com/office/officeart/2005/8/layout/matrix2"/>
    <dgm:cxn modelId="{18F3886C-E6B2-44FA-B21A-CCD6F763C7D9}" type="presParOf" srcId="{EB34C226-207E-4AE9-977D-D38B8B339365}" destId="{9B84E8A2-90EA-427B-9AA4-7FE06ECC24B3}" srcOrd="1" destOrd="0" presId="urn:microsoft.com/office/officeart/2005/8/layout/matrix2"/>
    <dgm:cxn modelId="{89EFE78C-3DE6-4701-8DFB-E53E687CF9BD}" type="presParOf" srcId="{EB34C226-207E-4AE9-977D-D38B8B339365}" destId="{502430F3-536F-483D-905B-69CEB106633A}" srcOrd="2" destOrd="0" presId="urn:microsoft.com/office/officeart/2005/8/layout/matrix2"/>
    <dgm:cxn modelId="{C99EC94A-549B-4C5D-B12D-7EDD6862958C}" type="presParOf" srcId="{EB34C226-207E-4AE9-977D-D38B8B339365}" destId="{E959780F-53C8-40C4-939C-378C2977756B}" srcOrd="3" destOrd="0" presId="urn:microsoft.com/office/officeart/2005/8/layout/matrix2"/>
    <dgm:cxn modelId="{FF6E43C9-CDDF-4978-A645-A9FCEF19E33F}" type="presParOf" srcId="{EB34C226-207E-4AE9-977D-D38B8B339365}" destId="{123D7414-34D8-4BCF-B94F-C4B7E321B1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4D539-DB3B-45B8-9CCE-0E7C4AC415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14FB7-BB8E-4E8C-8BF4-9B9B3FEE041A}">
      <dgm:prSet phldrT="[Текст]"/>
      <dgm:spPr/>
      <dgm:t>
        <a:bodyPr/>
        <a:lstStyle/>
        <a:p>
          <a:r>
            <a:rPr lang="ru-RU" dirty="0"/>
            <a:t>Цели предприятия</a:t>
          </a:r>
        </a:p>
      </dgm:t>
    </dgm:pt>
    <dgm:pt modelId="{7759344F-552A-4104-8BB2-6550F9E104A5}" type="parTrans" cxnId="{4DFE9F8B-6D46-44D0-A44B-DCE2B7D9F6FF}">
      <dgm:prSet/>
      <dgm:spPr/>
      <dgm:t>
        <a:bodyPr/>
        <a:lstStyle/>
        <a:p>
          <a:endParaRPr lang="ru-RU"/>
        </a:p>
      </dgm:t>
    </dgm:pt>
    <dgm:pt modelId="{8B8232C8-7AE3-4252-8E56-6BDAC576C518}" type="sibTrans" cxnId="{4DFE9F8B-6D46-44D0-A44B-DCE2B7D9F6FF}">
      <dgm:prSet/>
      <dgm:spPr/>
      <dgm:t>
        <a:bodyPr/>
        <a:lstStyle/>
        <a:p>
          <a:endParaRPr lang="ru-RU"/>
        </a:p>
      </dgm:t>
    </dgm:pt>
    <dgm:pt modelId="{EBA6AD90-24DB-488C-846F-86F63E88D3A1}">
      <dgm:prSet phldrT="[Текст]"/>
      <dgm:spPr/>
      <dgm:t>
        <a:bodyPr/>
        <a:lstStyle/>
        <a:p>
          <a:r>
            <a:rPr lang="ru-RU" dirty="0"/>
            <a:t>Совместимы ли новые рынки / новые товары с целями КФХ</a:t>
          </a:r>
        </a:p>
      </dgm:t>
    </dgm:pt>
    <dgm:pt modelId="{0648DA8F-11B8-44A8-8E9E-420B17B46018}" type="parTrans" cxnId="{E093F67C-C0BE-4669-9F60-8C6969812C74}">
      <dgm:prSet/>
      <dgm:spPr/>
      <dgm:t>
        <a:bodyPr/>
        <a:lstStyle/>
        <a:p>
          <a:endParaRPr lang="ru-RU"/>
        </a:p>
      </dgm:t>
    </dgm:pt>
    <dgm:pt modelId="{93DBB48F-91E5-4761-8180-52AD592F3209}" type="sibTrans" cxnId="{E093F67C-C0BE-4669-9F60-8C6969812C74}">
      <dgm:prSet/>
      <dgm:spPr/>
      <dgm:t>
        <a:bodyPr/>
        <a:lstStyle/>
        <a:p>
          <a:endParaRPr lang="ru-RU"/>
        </a:p>
      </dgm:t>
    </dgm:pt>
    <dgm:pt modelId="{05442062-8AC5-450F-B1E4-C8B6A2D370FE}">
      <dgm:prSet phldrT="[Текст]"/>
      <dgm:spPr/>
      <dgm:t>
        <a:bodyPr/>
        <a:lstStyle/>
        <a:p>
          <a:r>
            <a:rPr lang="ru-RU" dirty="0"/>
            <a:t>Оценка ресурсов</a:t>
          </a:r>
        </a:p>
      </dgm:t>
    </dgm:pt>
    <dgm:pt modelId="{A684DD4C-E16C-485F-A62B-3152C93A188E}" type="parTrans" cxnId="{7691974C-BED5-4ABE-BC50-6DF93E7BF0DC}">
      <dgm:prSet/>
      <dgm:spPr/>
      <dgm:t>
        <a:bodyPr/>
        <a:lstStyle/>
        <a:p>
          <a:endParaRPr lang="ru-RU"/>
        </a:p>
      </dgm:t>
    </dgm:pt>
    <dgm:pt modelId="{F2916558-9578-4FA1-A84D-091F2A63746D}" type="sibTrans" cxnId="{7691974C-BED5-4ABE-BC50-6DF93E7BF0DC}">
      <dgm:prSet/>
      <dgm:spPr/>
      <dgm:t>
        <a:bodyPr/>
        <a:lstStyle/>
        <a:p>
          <a:endParaRPr lang="ru-RU"/>
        </a:p>
      </dgm:t>
    </dgm:pt>
    <dgm:pt modelId="{3B01DFA3-CB3B-46F3-902D-ACA2CB4B2A7A}">
      <dgm:prSet phldrT="[Текст]"/>
      <dgm:spPr/>
      <dgm:t>
        <a:bodyPr/>
        <a:lstStyle/>
        <a:p>
          <a:r>
            <a:rPr lang="ru-RU" dirty="0"/>
            <a:t>Обладает ли КФХ ресурсами для освоения новых рынков / разработки новых товаров</a:t>
          </a:r>
        </a:p>
      </dgm:t>
    </dgm:pt>
    <dgm:pt modelId="{2267E9AC-D59C-49B4-8C2D-CD87ADC16AF0}" type="parTrans" cxnId="{F0AA6AFA-972C-4A0B-873C-ABA3A9BA2688}">
      <dgm:prSet/>
      <dgm:spPr/>
      <dgm:t>
        <a:bodyPr/>
        <a:lstStyle/>
        <a:p>
          <a:endParaRPr lang="ru-RU"/>
        </a:p>
      </dgm:t>
    </dgm:pt>
    <dgm:pt modelId="{575F182B-FE45-491A-8BB6-A192E029D12B}" type="sibTrans" cxnId="{F0AA6AFA-972C-4A0B-873C-ABA3A9BA2688}">
      <dgm:prSet/>
      <dgm:spPr/>
      <dgm:t>
        <a:bodyPr/>
        <a:lstStyle/>
        <a:p>
          <a:endParaRPr lang="ru-RU"/>
        </a:p>
      </dgm:t>
    </dgm:pt>
    <dgm:pt modelId="{626100F7-4734-4B7E-BF0C-B80504001F32}" type="pres">
      <dgm:prSet presAssocID="{3774D539-DB3B-45B8-9CCE-0E7C4AC41549}" presName="linear" presStyleCnt="0">
        <dgm:presLayoutVars>
          <dgm:dir/>
          <dgm:resizeHandles val="exact"/>
        </dgm:presLayoutVars>
      </dgm:prSet>
      <dgm:spPr/>
    </dgm:pt>
    <dgm:pt modelId="{700F0A17-D7DF-4C86-82B0-96CD22DDA919}" type="pres">
      <dgm:prSet presAssocID="{76C14FB7-BB8E-4E8C-8BF4-9B9B3FEE041A}" presName="comp" presStyleCnt="0"/>
      <dgm:spPr/>
    </dgm:pt>
    <dgm:pt modelId="{467BF433-4FC3-4CCD-A723-F73B5B14CC5E}" type="pres">
      <dgm:prSet presAssocID="{76C14FB7-BB8E-4E8C-8BF4-9B9B3FEE041A}" presName="box" presStyleLbl="node1" presStyleIdx="0" presStyleCnt="2"/>
      <dgm:spPr/>
    </dgm:pt>
    <dgm:pt modelId="{C0307EC1-C7C7-4EC2-AD9E-65D7FBD2A56D}" type="pres">
      <dgm:prSet presAssocID="{76C14FB7-BB8E-4E8C-8BF4-9B9B3FEE041A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7DBF61D-0458-44F5-9027-1A060DC2C2DF}" type="pres">
      <dgm:prSet presAssocID="{76C14FB7-BB8E-4E8C-8BF4-9B9B3FEE041A}" presName="text" presStyleLbl="node1" presStyleIdx="0" presStyleCnt="2">
        <dgm:presLayoutVars>
          <dgm:bulletEnabled val="1"/>
        </dgm:presLayoutVars>
      </dgm:prSet>
      <dgm:spPr/>
    </dgm:pt>
    <dgm:pt modelId="{0AE0D8C2-0797-48FC-9A74-4568EA12CCA3}" type="pres">
      <dgm:prSet presAssocID="{8B8232C8-7AE3-4252-8E56-6BDAC576C518}" presName="spacer" presStyleCnt="0"/>
      <dgm:spPr/>
    </dgm:pt>
    <dgm:pt modelId="{07722AF7-2689-4EEE-8289-A310EA8C6D8B}" type="pres">
      <dgm:prSet presAssocID="{05442062-8AC5-450F-B1E4-C8B6A2D370FE}" presName="comp" presStyleCnt="0"/>
      <dgm:spPr/>
    </dgm:pt>
    <dgm:pt modelId="{6A0EEB6B-8225-43C0-9B90-912A3360B114}" type="pres">
      <dgm:prSet presAssocID="{05442062-8AC5-450F-B1E4-C8B6A2D370FE}" presName="box" presStyleLbl="node1" presStyleIdx="1" presStyleCnt="2"/>
      <dgm:spPr/>
    </dgm:pt>
    <dgm:pt modelId="{06363C88-C36E-4ED8-BBB7-6BBB4EBACE96}" type="pres">
      <dgm:prSet presAssocID="{05442062-8AC5-450F-B1E4-C8B6A2D370F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DDCC651-3DB0-4DE3-80E7-FA860941CC8C}" type="pres">
      <dgm:prSet presAssocID="{05442062-8AC5-450F-B1E4-C8B6A2D370FE}" presName="text" presStyleLbl="node1" presStyleIdx="1" presStyleCnt="2">
        <dgm:presLayoutVars>
          <dgm:bulletEnabled val="1"/>
        </dgm:presLayoutVars>
      </dgm:prSet>
      <dgm:spPr/>
    </dgm:pt>
  </dgm:ptLst>
  <dgm:cxnLst>
    <dgm:cxn modelId="{9F6B0B0A-B50D-4FBA-828B-CFEB265915D6}" type="presOf" srcId="{05442062-8AC5-450F-B1E4-C8B6A2D370FE}" destId="{6A0EEB6B-8225-43C0-9B90-912A3360B114}" srcOrd="0" destOrd="0" presId="urn:microsoft.com/office/officeart/2005/8/layout/vList4"/>
    <dgm:cxn modelId="{1ED6752A-2DE2-43FC-9038-A9FF7A9B2F82}" type="presOf" srcId="{3774D539-DB3B-45B8-9CCE-0E7C4AC41549}" destId="{626100F7-4734-4B7E-BF0C-B80504001F32}" srcOrd="0" destOrd="0" presId="urn:microsoft.com/office/officeart/2005/8/layout/vList4"/>
    <dgm:cxn modelId="{6D876F63-0473-45EE-9ABE-7CAD0DACFE56}" type="presOf" srcId="{3B01DFA3-CB3B-46F3-902D-ACA2CB4B2A7A}" destId="{8DDCC651-3DB0-4DE3-80E7-FA860941CC8C}" srcOrd="1" destOrd="1" presId="urn:microsoft.com/office/officeart/2005/8/layout/vList4"/>
    <dgm:cxn modelId="{BE9CF548-C4C7-4826-9269-BFFB867F7185}" type="presOf" srcId="{EBA6AD90-24DB-488C-846F-86F63E88D3A1}" destId="{27DBF61D-0458-44F5-9027-1A060DC2C2DF}" srcOrd="1" destOrd="1" presId="urn:microsoft.com/office/officeart/2005/8/layout/vList4"/>
    <dgm:cxn modelId="{7691974C-BED5-4ABE-BC50-6DF93E7BF0DC}" srcId="{3774D539-DB3B-45B8-9CCE-0E7C4AC41549}" destId="{05442062-8AC5-450F-B1E4-C8B6A2D370FE}" srcOrd="1" destOrd="0" parTransId="{A684DD4C-E16C-485F-A62B-3152C93A188E}" sibTransId="{F2916558-9578-4FA1-A84D-091F2A63746D}"/>
    <dgm:cxn modelId="{D9FB357A-C46A-4D21-A77D-2F991FE27B69}" type="presOf" srcId="{3B01DFA3-CB3B-46F3-902D-ACA2CB4B2A7A}" destId="{6A0EEB6B-8225-43C0-9B90-912A3360B114}" srcOrd="0" destOrd="1" presId="urn:microsoft.com/office/officeart/2005/8/layout/vList4"/>
    <dgm:cxn modelId="{E093F67C-C0BE-4669-9F60-8C6969812C74}" srcId="{76C14FB7-BB8E-4E8C-8BF4-9B9B3FEE041A}" destId="{EBA6AD90-24DB-488C-846F-86F63E88D3A1}" srcOrd="0" destOrd="0" parTransId="{0648DA8F-11B8-44A8-8E9E-420B17B46018}" sibTransId="{93DBB48F-91E5-4761-8180-52AD592F3209}"/>
    <dgm:cxn modelId="{4DFE9F8B-6D46-44D0-A44B-DCE2B7D9F6FF}" srcId="{3774D539-DB3B-45B8-9CCE-0E7C4AC41549}" destId="{76C14FB7-BB8E-4E8C-8BF4-9B9B3FEE041A}" srcOrd="0" destOrd="0" parTransId="{7759344F-552A-4104-8BB2-6550F9E104A5}" sibTransId="{8B8232C8-7AE3-4252-8E56-6BDAC576C518}"/>
    <dgm:cxn modelId="{FFAFB2AB-EE88-45B8-A15E-97EF5A66AF1F}" type="presOf" srcId="{05442062-8AC5-450F-B1E4-C8B6A2D370FE}" destId="{8DDCC651-3DB0-4DE3-80E7-FA860941CC8C}" srcOrd="1" destOrd="0" presId="urn:microsoft.com/office/officeart/2005/8/layout/vList4"/>
    <dgm:cxn modelId="{A6BBDAB5-E1DD-44FF-B388-9B3EB96E529B}" type="presOf" srcId="{76C14FB7-BB8E-4E8C-8BF4-9B9B3FEE041A}" destId="{27DBF61D-0458-44F5-9027-1A060DC2C2DF}" srcOrd="1" destOrd="0" presId="urn:microsoft.com/office/officeart/2005/8/layout/vList4"/>
    <dgm:cxn modelId="{8F4979E9-ADDF-441B-954C-CE299C94C53D}" type="presOf" srcId="{76C14FB7-BB8E-4E8C-8BF4-9B9B3FEE041A}" destId="{467BF433-4FC3-4CCD-A723-F73B5B14CC5E}" srcOrd="0" destOrd="0" presId="urn:microsoft.com/office/officeart/2005/8/layout/vList4"/>
    <dgm:cxn modelId="{F0AA6AFA-972C-4A0B-873C-ABA3A9BA2688}" srcId="{05442062-8AC5-450F-B1E4-C8B6A2D370FE}" destId="{3B01DFA3-CB3B-46F3-902D-ACA2CB4B2A7A}" srcOrd="0" destOrd="0" parTransId="{2267E9AC-D59C-49B4-8C2D-CD87ADC16AF0}" sibTransId="{575F182B-FE45-491A-8BB6-A192E029D12B}"/>
    <dgm:cxn modelId="{2C712AFD-8D4C-4FAA-A219-35F84608C025}" type="presOf" srcId="{EBA6AD90-24DB-488C-846F-86F63E88D3A1}" destId="{467BF433-4FC3-4CCD-A723-F73B5B14CC5E}" srcOrd="0" destOrd="1" presId="urn:microsoft.com/office/officeart/2005/8/layout/vList4"/>
    <dgm:cxn modelId="{D49F4A37-A83F-46BC-AB6F-642E58174F02}" type="presParOf" srcId="{626100F7-4734-4B7E-BF0C-B80504001F32}" destId="{700F0A17-D7DF-4C86-82B0-96CD22DDA919}" srcOrd="0" destOrd="0" presId="urn:microsoft.com/office/officeart/2005/8/layout/vList4"/>
    <dgm:cxn modelId="{8238D8C7-C78A-42BE-9615-3BA9066C0334}" type="presParOf" srcId="{700F0A17-D7DF-4C86-82B0-96CD22DDA919}" destId="{467BF433-4FC3-4CCD-A723-F73B5B14CC5E}" srcOrd="0" destOrd="0" presId="urn:microsoft.com/office/officeart/2005/8/layout/vList4"/>
    <dgm:cxn modelId="{6ACCF2C2-CCEE-4A9F-8077-498DE8705A36}" type="presParOf" srcId="{700F0A17-D7DF-4C86-82B0-96CD22DDA919}" destId="{C0307EC1-C7C7-4EC2-AD9E-65D7FBD2A56D}" srcOrd="1" destOrd="0" presId="urn:microsoft.com/office/officeart/2005/8/layout/vList4"/>
    <dgm:cxn modelId="{28AA2624-28B0-4160-B152-703E68B5A6C3}" type="presParOf" srcId="{700F0A17-D7DF-4C86-82B0-96CD22DDA919}" destId="{27DBF61D-0458-44F5-9027-1A060DC2C2DF}" srcOrd="2" destOrd="0" presId="urn:microsoft.com/office/officeart/2005/8/layout/vList4"/>
    <dgm:cxn modelId="{0C910701-9CB4-4720-A027-AB055C31FB36}" type="presParOf" srcId="{626100F7-4734-4B7E-BF0C-B80504001F32}" destId="{0AE0D8C2-0797-48FC-9A74-4568EA12CCA3}" srcOrd="1" destOrd="0" presId="urn:microsoft.com/office/officeart/2005/8/layout/vList4"/>
    <dgm:cxn modelId="{65E9C773-83E3-4C39-9509-A207BFCDC34D}" type="presParOf" srcId="{626100F7-4734-4B7E-BF0C-B80504001F32}" destId="{07722AF7-2689-4EEE-8289-A310EA8C6D8B}" srcOrd="2" destOrd="0" presId="urn:microsoft.com/office/officeart/2005/8/layout/vList4"/>
    <dgm:cxn modelId="{014510A5-AFE2-42A1-B220-7C53974FA0C6}" type="presParOf" srcId="{07722AF7-2689-4EEE-8289-A310EA8C6D8B}" destId="{6A0EEB6B-8225-43C0-9B90-912A3360B114}" srcOrd="0" destOrd="0" presId="urn:microsoft.com/office/officeart/2005/8/layout/vList4"/>
    <dgm:cxn modelId="{87A5E48C-04D8-46AE-B5ED-C01266E6FF99}" type="presParOf" srcId="{07722AF7-2689-4EEE-8289-A310EA8C6D8B}" destId="{06363C88-C36E-4ED8-BBB7-6BBB4EBACE96}" srcOrd="1" destOrd="0" presId="urn:microsoft.com/office/officeart/2005/8/layout/vList4"/>
    <dgm:cxn modelId="{1D3706E8-163B-4A96-A185-D7FD71A88ABB}" type="presParOf" srcId="{07722AF7-2689-4EEE-8289-A310EA8C6D8B}" destId="{8DDCC651-3DB0-4DE3-80E7-FA860941CC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24C0C-4548-435C-B540-2F683A856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F3864E-375F-4ABB-9AF4-1605DD8E9AB8}">
      <dgm:prSet phldrT="[Текст]" custT="1"/>
      <dgm:spPr/>
      <dgm:t>
        <a:bodyPr/>
        <a:lstStyle/>
        <a:p>
          <a:r>
            <a:rPr lang="ru-RU" sz="1400" dirty="0"/>
            <a:t>Отбор целевых рынков</a:t>
          </a:r>
        </a:p>
      </dgm:t>
    </dgm:pt>
    <dgm:pt modelId="{CD0AEA02-74E2-4165-9CB0-D0915FF71954}" type="parTrans" cxnId="{CDBC720E-D3C0-4552-BF38-62A37EA88ED9}">
      <dgm:prSet/>
      <dgm:spPr/>
      <dgm:t>
        <a:bodyPr/>
        <a:lstStyle/>
        <a:p>
          <a:endParaRPr lang="ru-RU"/>
        </a:p>
      </dgm:t>
    </dgm:pt>
    <dgm:pt modelId="{90C43847-90F6-4FEE-A854-14646BF69ED3}" type="sibTrans" cxnId="{CDBC720E-D3C0-4552-BF38-62A37EA88ED9}">
      <dgm:prSet/>
      <dgm:spPr/>
      <dgm:t>
        <a:bodyPr/>
        <a:lstStyle/>
        <a:p>
          <a:endParaRPr lang="ru-RU"/>
        </a:p>
      </dgm:t>
    </dgm:pt>
    <dgm:pt modelId="{FF011D7B-182F-4E67-8778-D395F82D3D09}">
      <dgm:prSet phldrT="[Текст]" custT="1"/>
      <dgm:spPr/>
      <dgm:t>
        <a:bodyPr/>
        <a:lstStyle/>
        <a:p>
          <a:r>
            <a:rPr lang="ru-RU" sz="1500" u="sng" dirty="0"/>
            <a:t>Рынок (классический)</a:t>
          </a:r>
          <a:r>
            <a:rPr lang="ru-RU" sz="1500" dirty="0"/>
            <a:t>,</a:t>
          </a:r>
        </a:p>
      </dgm:t>
    </dgm:pt>
    <dgm:pt modelId="{E0965583-5820-4A9D-938D-D4A61F9C78A6}" type="parTrans" cxnId="{9A45BDA4-72FE-4537-9144-4FFD4B43E034}">
      <dgm:prSet/>
      <dgm:spPr/>
      <dgm:t>
        <a:bodyPr/>
        <a:lstStyle/>
        <a:p>
          <a:endParaRPr lang="ru-RU"/>
        </a:p>
      </dgm:t>
    </dgm:pt>
    <dgm:pt modelId="{A78A71E7-D6BD-4CF3-8558-9A6968A825D6}" type="sibTrans" cxnId="{9A45BDA4-72FE-4537-9144-4FFD4B43E034}">
      <dgm:prSet/>
      <dgm:spPr/>
      <dgm:t>
        <a:bodyPr/>
        <a:lstStyle/>
        <a:p>
          <a:endParaRPr lang="ru-RU"/>
        </a:p>
      </dgm:t>
    </dgm:pt>
    <dgm:pt modelId="{7A951765-8887-4157-B733-30C20C69ECDA}">
      <dgm:prSet phldrT="[Текст]" custT="1"/>
      <dgm:spPr/>
      <dgm:t>
        <a:bodyPr/>
        <a:lstStyle/>
        <a:p>
          <a:r>
            <a:rPr lang="ru-RU" sz="1400" dirty="0"/>
            <a:t>Замеры и прогноз спроса</a:t>
          </a:r>
        </a:p>
      </dgm:t>
    </dgm:pt>
    <dgm:pt modelId="{FCFA9023-6F36-4B55-A40F-DE9019499790}" type="parTrans" cxnId="{57D93B06-C7E7-4CF0-9953-43AD823074AA}">
      <dgm:prSet/>
      <dgm:spPr/>
      <dgm:t>
        <a:bodyPr/>
        <a:lstStyle/>
        <a:p>
          <a:endParaRPr lang="ru-RU"/>
        </a:p>
      </dgm:t>
    </dgm:pt>
    <dgm:pt modelId="{CB17E3F1-9012-4446-A176-96FBF3CD12E2}" type="sibTrans" cxnId="{57D93B06-C7E7-4CF0-9953-43AD823074AA}">
      <dgm:prSet/>
      <dgm:spPr/>
      <dgm:t>
        <a:bodyPr/>
        <a:lstStyle/>
        <a:p>
          <a:endParaRPr lang="ru-RU"/>
        </a:p>
      </dgm:t>
    </dgm:pt>
    <dgm:pt modelId="{76CA3D01-0036-4717-A3BC-BDAEB4768039}">
      <dgm:prSet phldrT="[Текст]" custT="1"/>
      <dgm:spPr/>
      <dgm:t>
        <a:bodyPr/>
        <a:lstStyle/>
        <a:p>
          <a:pPr marL="0"/>
          <a:r>
            <a:rPr lang="ru-RU" sz="1500" dirty="0"/>
            <a:t>Количество домохозяйств,</a:t>
          </a:r>
        </a:p>
      </dgm:t>
    </dgm:pt>
    <dgm:pt modelId="{A226D643-4727-4B28-BB9F-598BF4D096CB}" type="parTrans" cxnId="{526EADE1-1ADB-4182-8463-9674FDC93A26}">
      <dgm:prSet/>
      <dgm:spPr/>
      <dgm:t>
        <a:bodyPr/>
        <a:lstStyle/>
        <a:p>
          <a:endParaRPr lang="ru-RU"/>
        </a:p>
      </dgm:t>
    </dgm:pt>
    <dgm:pt modelId="{9ABCA45E-4EBA-4EF1-9092-87643E000F01}" type="sibTrans" cxnId="{526EADE1-1ADB-4182-8463-9674FDC93A26}">
      <dgm:prSet/>
      <dgm:spPr/>
      <dgm:t>
        <a:bodyPr/>
        <a:lstStyle/>
        <a:p>
          <a:endParaRPr lang="ru-RU"/>
        </a:p>
      </dgm:t>
    </dgm:pt>
    <dgm:pt modelId="{7A38BF7E-E790-4851-BAD1-6910CAA496D7}">
      <dgm:prSet phldrT="[Текст]"/>
      <dgm:spPr/>
      <dgm:t>
        <a:bodyPr/>
        <a:lstStyle/>
        <a:p>
          <a:r>
            <a:rPr lang="ru-RU" dirty="0"/>
            <a:t>Сегментирование рынка</a:t>
          </a:r>
        </a:p>
      </dgm:t>
    </dgm:pt>
    <dgm:pt modelId="{9032C1CB-34C7-4B2F-942C-C395F5646B16}" type="parTrans" cxnId="{413D67A3-A573-4B9B-BE60-0FFF7637E39C}">
      <dgm:prSet/>
      <dgm:spPr/>
      <dgm:t>
        <a:bodyPr/>
        <a:lstStyle/>
        <a:p>
          <a:endParaRPr lang="ru-RU"/>
        </a:p>
      </dgm:t>
    </dgm:pt>
    <dgm:pt modelId="{27F74C12-4759-437F-B7E0-DB8D08BFEFB8}" type="sibTrans" cxnId="{413D67A3-A573-4B9B-BE60-0FFF7637E39C}">
      <dgm:prSet/>
      <dgm:spPr/>
      <dgm:t>
        <a:bodyPr/>
        <a:lstStyle/>
        <a:p>
          <a:endParaRPr lang="ru-RU"/>
        </a:p>
      </dgm:t>
    </dgm:pt>
    <dgm:pt modelId="{FC3FEF20-041A-4493-88E0-CC476D68A096}">
      <dgm:prSet phldrT="[Текст]" custT="1"/>
      <dgm:spPr/>
      <dgm:t>
        <a:bodyPr/>
        <a:lstStyle/>
        <a:p>
          <a:r>
            <a:rPr lang="ru-RU" sz="1500" dirty="0"/>
            <a:t>По территориальному разбросу,</a:t>
          </a:r>
        </a:p>
      </dgm:t>
    </dgm:pt>
    <dgm:pt modelId="{DCE9FC3E-698C-456B-800E-B8212A2605C0}" type="parTrans" cxnId="{E0768715-B4C9-46D7-816C-1671B3B582F7}">
      <dgm:prSet/>
      <dgm:spPr/>
      <dgm:t>
        <a:bodyPr/>
        <a:lstStyle/>
        <a:p>
          <a:endParaRPr lang="ru-RU"/>
        </a:p>
      </dgm:t>
    </dgm:pt>
    <dgm:pt modelId="{6AAF5A1F-C10F-4FCC-95B2-315E193E375D}" type="sibTrans" cxnId="{E0768715-B4C9-46D7-816C-1671B3B582F7}">
      <dgm:prSet/>
      <dgm:spPr/>
      <dgm:t>
        <a:bodyPr/>
        <a:lstStyle/>
        <a:p>
          <a:endParaRPr lang="ru-RU"/>
        </a:p>
      </dgm:t>
    </dgm:pt>
    <dgm:pt modelId="{C123CE5F-A704-4BDB-B4C0-C8E7F6513115}">
      <dgm:prSet phldrT="[Текст]" custT="1"/>
      <dgm:spPr/>
      <dgm:t>
        <a:bodyPr/>
        <a:lstStyle/>
        <a:p>
          <a:r>
            <a:rPr lang="ru-RU" sz="1400" dirty="0"/>
            <a:t>Отбор целевых сегментов</a:t>
          </a:r>
        </a:p>
      </dgm:t>
    </dgm:pt>
    <dgm:pt modelId="{13B61CD3-48F5-470F-87E6-85B5329EA444}" type="parTrans" cxnId="{4CD3BA91-3987-4ACA-85B7-654A4D91A650}">
      <dgm:prSet/>
      <dgm:spPr/>
      <dgm:t>
        <a:bodyPr/>
        <a:lstStyle/>
        <a:p>
          <a:endParaRPr lang="ru-RU"/>
        </a:p>
      </dgm:t>
    </dgm:pt>
    <dgm:pt modelId="{575C1D2B-FF8E-4DB6-BB56-3E7DB0F52857}" type="sibTrans" cxnId="{4CD3BA91-3987-4ACA-85B7-654A4D91A650}">
      <dgm:prSet/>
      <dgm:spPr/>
      <dgm:t>
        <a:bodyPr/>
        <a:lstStyle/>
        <a:p>
          <a:endParaRPr lang="ru-RU"/>
        </a:p>
      </dgm:t>
    </dgm:pt>
    <dgm:pt modelId="{9EA6F807-5E7D-44B0-BD73-7CEE015F135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50" dirty="0"/>
            <a:t>Концентрация на одном сегменте,</a:t>
          </a:r>
        </a:p>
      </dgm:t>
    </dgm:pt>
    <dgm:pt modelId="{873D2228-8C1F-405B-B76F-3EEACB1DD73F}" type="parTrans" cxnId="{86621F0F-6074-42A4-AD5F-9E984B689401}">
      <dgm:prSet/>
      <dgm:spPr/>
      <dgm:t>
        <a:bodyPr/>
        <a:lstStyle/>
        <a:p>
          <a:endParaRPr lang="ru-RU"/>
        </a:p>
      </dgm:t>
    </dgm:pt>
    <dgm:pt modelId="{BFE9E779-7BDA-45D5-919E-9B6196735F12}" type="sibTrans" cxnId="{86621F0F-6074-42A4-AD5F-9E984B689401}">
      <dgm:prSet/>
      <dgm:spPr/>
      <dgm:t>
        <a:bodyPr/>
        <a:lstStyle/>
        <a:p>
          <a:endParaRPr lang="ru-RU"/>
        </a:p>
      </dgm:t>
    </dgm:pt>
    <dgm:pt modelId="{09C82465-7A63-4BB8-8F75-8CBC9294517D}">
      <dgm:prSet phldrT="[Текст]" custT="1"/>
      <dgm:spPr/>
      <dgm:t>
        <a:bodyPr/>
        <a:lstStyle/>
        <a:p>
          <a:r>
            <a:rPr lang="ru-RU" sz="1500" dirty="0"/>
            <a:t>Муниципальные поставки,</a:t>
          </a:r>
        </a:p>
      </dgm:t>
    </dgm:pt>
    <dgm:pt modelId="{392C7DE6-421E-4578-9668-046F15F6D424}" type="parTrans" cxnId="{EEAEB0D0-809E-483F-BD7D-2F62E737C752}">
      <dgm:prSet/>
      <dgm:spPr/>
      <dgm:t>
        <a:bodyPr/>
        <a:lstStyle/>
        <a:p>
          <a:endParaRPr lang="ru-RU"/>
        </a:p>
      </dgm:t>
    </dgm:pt>
    <dgm:pt modelId="{C7712DD3-2888-4096-BA8D-B2423D9A4112}" type="sibTrans" cxnId="{EEAEB0D0-809E-483F-BD7D-2F62E737C752}">
      <dgm:prSet/>
      <dgm:spPr/>
      <dgm:t>
        <a:bodyPr/>
        <a:lstStyle/>
        <a:p>
          <a:endParaRPr lang="ru-RU"/>
        </a:p>
      </dgm:t>
    </dgm:pt>
    <dgm:pt modelId="{78BDA821-0430-4C91-BE0A-6DC220DCF30A}">
      <dgm:prSet phldrT="[Текст]" custT="1"/>
      <dgm:spPr/>
      <dgm:t>
        <a:bodyPr/>
        <a:lstStyle/>
        <a:p>
          <a:r>
            <a:rPr lang="ru-RU" sz="1500" dirty="0"/>
            <a:t>Торговые сети,</a:t>
          </a:r>
        </a:p>
      </dgm:t>
    </dgm:pt>
    <dgm:pt modelId="{F0D6B41A-073D-446B-BDE2-F71AC0EB873C}" type="parTrans" cxnId="{F3669B08-0FC5-418E-82BA-A89FACF16189}">
      <dgm:prSet/>
      <dgm:spPr/>
      <dgm:t>
        <a:bodyPr/>
        <a:lstStyle/>
        <a:p>
          <a:endParaRPr lang="ru-RU"/>
        </a:p>
      </dgm:t>
    </dgm:pt>
    <dgm:pt modelId="{B92F75CA-9540-4442-8850-7471EE50C83F}" type="sibTrans" cxnId="{F3669B08-0FC5-418E-82BA-A89FACF16189}">
      <dgm:prSet/>
      <dgm:spPr/>
      <dgm:t>
        <a:bodyPr/>
        <a:lstStyle/>
        <a:p>
          <a:endParaRPr lang="ru-RU"/>
        </a:p>
      </dgm:t>
    </dgm:pt>
    <dgm:pt modelId="{0C0CD97E-21B0-4D31-8C2A-F640A084AF90}">
      <dgm:prSet phldrT="[Текст]" custT="1"/>
      <dgm:spPr/>
      <dgm:t>
        <a:bodyPr/>
        <a:lstStyle/>
        <a:p>
          <a:r>
            <a:rPr lang="ru-RU" sz="1500" b="1" dirty="0"/>
            <a:t>Рынок домохозяйств (доставка на дом)</a:t>
          </a:r>
        </a:p>
      </dgm:t>
    </dgm:pt>
    <dgm:pt modelId="{E78ACF05-0904-4D7D-A4F3-3A8CB6E8DFBB}" type="parTrans" cxnId="{B33B7CFD-A20F-4C2C-B516-05CCE5CD919B}">
      <dgm:prSet/>
      <dgm:spPr/>
      <dgm:t>
        <a:bodyPr/>
        <a:lstStyle/>
        <a:p>
          <a:endParaRPr lang="ru-RU"/>
        </a:p>
      </dgm:t>
    </dgm:pt>
    <dgm:pt modelId="{9E190A62-69DD-4DF3-B74C-49E677B3B75C}" type="sibTrans" cxnId="{B33B7CFD-A20F-4C2C-B516-05CCE5CD919B}">
      <dgm:prSet/>
      <dgm:spPr/>
      <dgm:t>
        <a:bodyPr/>
        <a:lstStyle/>
        <a:p>
          <a:endParaRPr lang="ru-RU"/>
        </a:p>
      </dgm:t>
    </dgm:pt>
    <dgm:pt modelId="{6D1DFAF9-7A3B-4343-8CEA-0E8B9394851A}">
      <dgm:prSet phldrT="[Текст]"/>
      <dgm:spPr/>
      <dgm:t>
        <a:bodyPr/>
        <a:lstStyle/>
        <a:p>
          <a:pPr marL="0"/>
          <a:endParaRPr lang="ru-RU" sz="1200" dirty="0"/>
        </a:p>
      </dgm:t>
    </dgm:pt>
    <dgm:pt modelId="{2CA68A35-FB3A-41EF-9B63-17CF1D8AF58C}" type="parTrans" cxnId="{45F884C1-54D6-4B77-AC28-ADE9468DFD1D}">
      <dgm:prSet/>
      <dgm:spPr/>
      <dgm:t>
        <a:bodyPr/>
        <a:lstStyle/>
        <a:p>
          <a:endParaRPr lang="ru-RU"/>
        </a:p>
      </dgm:t>
    </dgm:pt>
    <dgm:pt modelId="{3F6E0759-0B79-4457-818C-2161CF823674}" type="sibTrans" cxnId="{45F884C1-54D6-4B77-AC28-ADE9468DFD1D}">
      <dgm:prSet/>
      <dgm:spPr/>
      <dgm:t>
        <a:bodyPr/>
        <a:lstStyle/>
        <a:p>
          <a:endParaRPr lang="ru-RU"/>
        </a:p>
      </dgm:t>
    </dgm:pt>
    <dgm:pt modelId="{6BABE6FF-FAFA-4D42-B163-C7DD13A70432}">
      <dgm:prSet phldrT="[Текст]" custT="1"/>
      <dgm:spPr/>
      <dgm:t>
        <a:bodyPr/>
        <a:lstStyle/>
        <a:p>
          <a:pPr marL="0"/>
          <a:r>
            <a:rPr lang="ru-RU" sz="1500" dirty="0"/>
            <a:t>Объём и номенклатура актуального потребления,</a:t>
          </a:r>
        </a:p>
      </dgm:t>
    </dgm:pt>
    <dgm:pt modelId="{752D00CC-11E7-41B2-9F98-45616B43E3DF}" type="parTrans" cxnId="{BCF24506-EE92-42D1-B3D5-372506A39ADB}">
      <dgm:prSet/>
      <dgm:spPr/>
      <dgm:t>
        <a:bodyPr/>
        <a:lstStyle/>
        <a:p>
          <a:endParaRPr lang="ru-RU"/>
        </a:p>
      </dgm:t>
    </dgm:pt>
    <dgm:pt modelId="{29FAF48C-999F-431A-B720-1F58CAB17449}" type="sibTrans" cxnId="{BCF24506-EE92-42D1-B3D5-372506A39ADB}">
      <dgm:prSet/>
      <dgm:spPr/>
      <dgm:t>
        <a:bodyPr/>
        <a:lstStyle/>
        <a:p>
          <a:endParaRPr lang="ru-RU"/>
        </a:p>
      </dgm:t>
    </dgm:pt>
    <dgm:pt modelId="{8FE05E4C-BA1E-4439-A906-830152D914D9}">
      <dgm:prSet phldrT="[Текст]" custT="1"/>
      <dgm:spPr/>
      <dgm:t>
        <a:bodyPr/>
        <a:lstStyle/>
        <a:p>
          <a:pPr marL="0"/>
          <a:r>
            <a:rPr lang="ru-RU" sz="1500" dirty="0"/>
            <a:t>Потенциал роста потребления</a:t>
          </a:r>
        </a:p>
      </dgm:t>
    </dgm:pt>
    <dgm:pt modelId="{41E57E09-EBB8-473E-9C10-77DA487350BF}" type="parTrans" cxnId="{6877133E-FFF5-4E61-B539-0C733C0DB0CB}">
      <dgm:prSet/>
      <dgm:spPr/>
      <dgm:t>
        <a:bodyPr/>
        <a:lstStyle/>
        <a:p>
          <a:endParaRPr lang="ru-RU"/>
        </a:p>
      </dgm:t>
    </dgm:pt>
    <dgm:pt modelId="{AD972DDE-32A2-40CA-9EF0-09E960A812DA}" type="sibTrans" cxnId="{6877133E-FFF5-4E61-B539-0C733C0DB0CB}">
      <dgm:prSet/>
      <dgm:spPr/>
      <dgm:t>
        <a:bodyPr/>
        <a:lstStyle/>
        <a:p>
          <a:endParaRPr lang="ru-RU"/>
        </a:p>
      </dgm:t>
    </dgm:pt>
    <dgm:pt modelId="{F5EE3203-E19A-4CF6-9B54-FFC958DEA0FF}">
      <dgm:prSet phldrT="[Текст]"/>
      <dgm:spPr/>
      <dgm:t>
        <a:bodyPr/>
        <a:lstStyle/>
        <a:p>
          <a:endParaRPr lang="ru-RU" sz="1200" dirty="0"/>
        </a:p>
      </dgm:t>
    </dgm:pt>
    <dgm:pt modelId="{6212C7A4-62C4-4D2C-B9E4-0B29821257DD}" type="parTrans" cxnId="{74B358C5-C24E-44B6-808F-32DB8ABECF07}">
      <dgm:prSet/>
      <dgm:spPr/>
      <dgm:t>
        <a:bodyPr/>
        <a:lstStyle/>
        <a:p>
          <a:endParaRPr lang="ru-RU"/>
        </a:p>
      </dgm:t>
    </dgm:pt>
    <dgm:pt modelId="{16D596DF-22DF-4094-9D68-3F758DAE5656}" type="sibTrans" cxnId="{74B358C5-C24E-44B6-808F-32DB8ABECF07}">
      <dgm:prSet/>
      <dgm:spPr/>
      <dgm:t>
        <a:bodyPr/>
        <a:lstStyle/>
        <a:p>
          <a:endParaRPr lang="ru-RU"/>
        </a:p>
      </dgm:t>
    </dgm:pt>
    <dgm:pt modelId="{2594ECBB-C417-4963-96C3-3A295D9C999C}">
      <dgm:prSet phldrT="[Текст]" custT="1"/>
      <dgm:spPr/>
      <dgm:t>
        <a:bodyPr/>
        <a:lstStyle/>
        <a:p>
          <a:r>
            <a:rPr lang="ru-RU" sz="1500" dirty="0"/>
            <a:t>По покупательной способности,</a:t>
          </a:r>
        </a:p>
      </dgm:t>
    </dgm:pt>
    <dgm:pt modelId="{B54321C5-27ED-444B-8932-7963CB589CCF}" type="parTrans" cxnId="{B9FA30A3-411C-4E96-B963-E312DB23713E}">
      <dgm:prSet/>
      <dgm:spPr/>
      <dgm:t>
        <a:bodyPr/>
        <a:lstStyle/>
        <a:p>
          <a:endParaRPr lang="ru-RU"/>
        </a:p>
      </dgm:t>
    </dgm:pt>
    <dgm:pt modelId="{E0DED7EB-8DDE-4AA9-8411-5033EA156227}" type="sibTrans" cxnId="{B9FA30A3-411C-4E96-B963-E312DB23713E}">
      <dgm:prSet/>
      <dgm:spPr/>
      <dgm:t>
        <a:bodyPr/>
        <a:lstStyle/>
        <a:p>
          <a:endParaRPr lang="ru-RU"/>
        </a:p>
      </dgm:t>
    </dgm:pt>
    <dgm:pt modelId="{13081A52-EE78-48D1-B854-3864A61FFD2B}">
      <dgm:prSet phldrT="[Текст]" custT="1"/>
      <dgm:spPr/>
      <dgm:t>
        <a:bodyPr/>
        <a:lstStyle/>
        <a:p>
          <a:r>
            <a:rPr lang="ru-RU" sz="1500" dirty="0"/>
            <a:t>По потребительским предпочтениям</a:t>
          </a:r>
        </a:p>
      </dgm:t>
    </dgm:pt>
    <dgm:pt modelId="{58471F7E-CC38-4413-A55D-5070DEE1FC82}" type="parTrans" cxnId="{30CEB9B8-F238-448B-BE9E-E938F5E299A7}">
      <dgm:prSet/>
      <dgm:spPr/>
      <dgm:t>
        <a:bodyPr/>
        <a:lstStyle/>
        <a:p>
          <a:endParaRPr lang="ru-RU"/>
        </a:p>
      </dgm:t>
    </dgm:pt>
    <dgm:pt modelId="{D0933813-668C-47A5-A630-37E3DEB8F6C3}" type="sibTrans" cxnId="{30CEB9B8-F238-448B-BE9E-E938F5E299A7}">
      <dgm:prSet/>
      <dgm:spPr/>
      <dgm:t>
        <a:bodyPr/>
        <a:lstStyle/>
        <a:p>
          <a:endParaRPr lang="ru-RU"/>
        </a:p>
      </dgm:t>
    </dgm:pt>
    <dgm:pt modelId="{759E144E-30A1-499D-A922-30031798EA4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50" dirty="0"/>
            <a:t>Ориентация на покупательскую потребность,</a:t>
          </a:r>
        </a:p>
      </dgm:t>
    </dgm:pt>
    <dgm:pt modelId="{05AACE6A-CC4F-4584-8DCF-5AA46E663E13}" type="parTrans" cxnId="{9A5FF32D-38C6-477A-B9C2-1B741922C646}">
      <dgm:prSet/>
      <dgm:spPr/>
      <dgm:t>
        <a:bodyPr/>
        <a:lstStyle/>
        <a:p>
          <a:endParaRPr lang="ru-RU"/>
        </a:p>
      </dgm:t>
    </dgm:pt>
    <dgm:pt modelId="{7F1C56DA-B920-44B7-8F6A-410DAA40C016}" type="sibTrans" cxnId="{9A5FF32D-38C6-477A-B9C2-1B741922C646}">
      <dgm:prSet/>
      <dgm:spPr/>
      <dgm:t>
        <a:bodyPr/>
        <a:lstStyle/>
        <a:p>
          <a:endParaRPr lang="ru-RU"/>
        </a:p>
      </dgm:t>
    </dgm:pt>
    <dgm:pt modelId="{95C2DFAD-F113-4D61-9942-D85711FD8373}">
      <dgm:prSet phldrT="[Текст]"/>
      <dgm:spPr/>
      <dgm:t>
        <a:bodyPr/>
        <a:lstStyle/>
        <a:p>
          <a:pPr>
            <a:spcAft>
              <a:spcPts val="0"/>
            </a:spcAft>
          </a:pPr>
          <a:endParaRPr lang="ru-RU" sz="1000" dirty="0"/>
        </a:p>
      </dgm:t>
    </dgm:pt>
    <dgm:pt modelId="{577A013E-03D6-4265-919D-2216BF4653D0}" type="parTrans" cxnId="{4E20165B-4073-454C-A5EB-A674EE4A5564}">
      <dgm:prSet/>
      <dgm:spPr/>
      <dgm:t>
        <a:bodyPr/>
        <a:lstStyle/>
        <a:p>
          <a:endParaRPr lang="ru-RU"/>
        </a:p>
      </dgm:t>
    </dgm:pt>
    <dgm:pt modelId="{40295D94-833A-4639-B1B0-8FA623053C26}" type="sibTrans" cxnId="{4E20165B-4073-454C-A5EB-A674EE4A5564}">
      <dgm:prSet/>
      <dgm:spPr/>
      <dgm:t>
        <a:bodyPr/>
        <a:lstStyle/>
        <a:p>
          <a:endParaRPr lang="ru-RU"/>
        </a:p>
      </dgm:t>
    </dgm:pt>
    <dgm:pt modelId="{C2825100-AFA8-4DCA-9E89-C78220A3B10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50" dirty="0"/>
            <a:t>Ориентация на группу потребителей,</a:t>
          </a:r>
        </a:p>
      </dgm:t>
    </dgm:pt>
    <dgm:pt modelId="{0D751392-7190-4DC3-B239-4636C6755EC0}" type="parTrans" cxnId="{E17C92F7-C040-4E22-AD18-E2F700BA7494}">
      <dgm:prSet/>
      <dgm:spPr/>
      <dgm:t>
        <a:bodyPr/>
        <a:lstStyle/>
        <a:p>
          <a:endParaRPr lang="ru-RU"/>
        </a:p>
      </dgm:t>
    </dgm:pt>
    <dgm:pt modelId="{EDD24503-32F6-47DB-91E1-972492122280}" type="sibTrans" cxnId="{E17C92F7-C040-4E22-AD18-E2F700BA7494}">
      <dgm:prSet/>
      <dgm:spPr/>
      <dgm:t>
        <a:bodyPr/>
        <a:lstStyle/>
        <a:p>
          <a:endParaRPr lang="ru-RU"/>
        </a:p>
      </dgm:t>
    </dgm:pt>
    <dgm:pt modelId="{469A9C12-5755-42F2-AAD8-CFEB390456B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50" dirty="0"/>
            <a:t>Обслуживание нескольких сегментов</a:t>
          </a:r>
        </a:p>
      </dgm:t>
    </dgm:pt>
    <dgm:pt modelId="{E851672C-FF92-4E98-9C32-82DD0384DEEE}" type="parTrans" cxnId="{D080F697-D83F-4D99-B3CC-9126ED866C89}">
      <dgm:prSet/>
      <dgm:spPr/>
      <dgm:t>
        <a:bodyPr/>
        <a:lstStyle/>
        <a:p>
          <a:endParaRPr lang="ru-RU"/>
        </a:p>
      </dgm:t>
    </dgm:pt>
    <dgm:pt modelId="{CC6E866C-55AD-414B-BC34-776C4DFF0FE7}" type="sibTrans" cxnId="{D080F697-D83F-4D99-B3CC-9126ED866C89}">
      <dgm:prSet/>
      <dgm:spPr/>
      <dgm:t>
        <a:bodyPr/>
        <a:lstStyle/>
        <a:p>
          <a:endParaRPr lang="ru-RU"/>
        </a:p>
      </dgm:t>
    </dgm:pt>
    <dgm:pt modelId="{ACC9980B-5413-4055-8971-82385318C52B}" type="pres">
      <dgm:prSet presAssocID="{F8E24C0C-4548-435C-B540-2F683A856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23342D4-CAE3-4A48-945C-140511222B6D}" type="pres">
      <dgm:prSet presAssocID="{F8E24C0C-4548-435C-B540-2F683A856442}" presName="children" presStyleCnt="0"/>
      <dgm:spPr/>
    </dgm:pt>
    <dgm:pt modelId="{482622C1-0660-41CC-A99B-B798867765D1}" type="pres">
      <dgm:prSet presAssocID="{F8E24C0C-4548-435C-B540-2F683A856442}" presName="child1group" presStyleCnt="0"/>
      <dgm:spPr/>
    </dgm:pt>
    <dgm:pt modelId="{1C26C6EE-AB01-47CF-A4B7-FF3BE037D7DA}" type="pres">
      <dgm:prSet presAssocID="{F8E24C0C-4548-435C-B540-2F683A856442}" presName="child1" presStyleLbl="bgAcc1" presStyleIdx="0" presStyleCnt="4" custScaleX="201466" custScaleY="147282" custLinFactNeighborX="-73486" custLinFactNeighborY="23850"/>
      <dgm:spPr/>
    </dgm:pt>
    <dgm:pt modelId="{0D5B7ADA-0008-44DF-A3D2-25911E4496D2}" type="pres">
      <dgm:prSet presAssocID="{F8E24C0C-4548-435C-B540-2F683A856442}" presName="child1Text" presStyleLbl="bgAcc1" presStyleIdx="0" presStyleCnt="4">
        <dgm:presLayoutVars>
          <dgm:bulletEnabled val="1"/>
        </dgm:presLayoutVars>
      </dgm:prSet>
      <dgm:spPr/>
    </dgm:pt>
    <dgm:pt modelId="{5D9C8C0D-E2E3-45F0-819C-BAFDE8D25E0B}" type="pres">
      <dgm:prSet presAssocID="{F8E24C0C-4548-435C-B540-2F683A856442}" presName="child2group" presStyleCnt="0"/>
      <dgm:spPr/>
    </dgm:pt>
    <dgm:pt modelId="{C4443116-35E9-4A1C-A300-AED603F17283}" type="pres">
      <dgm:prSet presAssocID="{F8E24C0C-4548-435C-B540-2F683A856442}" presName="child2" presStyleLbl="bgAcc1" presStyleIdx="1" presStyleCnt="4" custScaleX="201466" custScaleY="147282" custLinFactNeighborX="73486" custLinFactNeighborY="23850"/>
      <dgm:spPr/>
    </dgm:pt>
    <dgm:pt modelId="{5673BBB0-F4A6-4076-A96A-BC3FAC9612B8}" type="pres">
      <dgm:prSet presAssocID="{F8E24C0C-4548-435C-B540-2F683A856442}" presName="child2Text" presStyleLbl="bgAcc1" presStyleIdx="1" presStyleCnt="4">
        <dgm:presLayoutVars>
          <dgm:bulletEnabled val="1"/>
        </dgm:presLayoutVars>
      </dgm:prSet>
      <dgm:spPr/>
    </dgm:pt>
    <dgm:pt modelId="{74EC70B0-E4D8-4929-9688-C84C8A7A3336}" type="pres">
      <dgm:prSet presAssocID="{F8E24C0C-4548-435C-B540-2F683A856442}" presName="child3group" presStyleCnt="0"/>
      <dgm:spPr/>
    </dgm:pt>
    <dgm:pt modelId="{066D97FC-4CA0-45D8-968A-C4B76A205507}" type="pres">
      <dgm:prSet presAssocID="{F8E24C0C-4548-435C-B540-2F683A856442}" presName="child3" presStyleLbl="bgAcc1" presStyleIdx="2" presStyleCnt="4" custScaleX="201466" custScaleY="147282" custLinFactNeighborX="73486" custLinFactNeighborY="-22896"/>
      <dgm:spPr/>
    </dgm:pt>
    <dgm:pt modelId="{5CC23215-82F6-48A6-8353-2643472D7756}" type="pres">
      <dgm:prSet presAssocID="{F8E24C0C-4548-435C-B540-2F683A856442}" presName="child3Text" presStyleLbl="bgAcc1" presStyleIdx="2" presStyleCnt="4">
        <dgm:presLayoutVars>
          <dgm:bulletEnabled val="1"/>
        </dgm:presLayoutVars>
      </dgm:prSet>
      <dgm:spPr/>
    </dgm:pt>
    <dgm:pt modelId="{24E4F7F6-9031-4B51-B450-CF1642EFFA5E}" type="pres">
      <dgm:prSet presAssocID="{F8E24C0C-4548-435C-B540-2F683A856442}" presName="child4group" presStyleCnt="0"/>
      <dgm:spPr/>
    </dgm:pt>
    <dgm:pt modelId="{137376D4-4735-4CBB-AC8B-134E785F97C0}" type="pres">
      <dgm:prSet presAssocID="{F8E24C0C-4548-435C-B540-2F683A856442}" presName="child4" presStyleLbl="bgAcc1" presStyleIdx="3" presStyleCnt="4" custScaleX="201466" custScaleY="147282" custLinFactNeighborX="-73486" custLinFactNeighborY="-22896"/>
      <dgm:spPr/>
    </dgm:pt>
    <dgm:pt modelId="{CF2884FB-7247-4452-8ABC-C1D2DC39489D}" type="pres">
      <dgm:prSet presAssocID="{F8E24C0C-4548-435C-B540-2F683A856442}" presName="child4Text" presStyleLbl="bgAcc1" presStyleIdx="3" presStyleCnt="4">
        <dgm:presLayoutVars>
          <dgm:bulletEnabled val="1"/>
        </dgm:presLayoutVars>
      </dgm:prSet>
      <dgm:spPr/>
    </dgm:pt>
    <dgm:pt modelId="{A2BE7A58-C682-4860-ADA5-5C61FB7544C3}" type="pres">
      <dgm:prSet presAssocID="{F8E24C0C-4548-435C-B540-2F683A856442}" presName="childPlaceholder" presStyleCnt="0"/>
      <dgm:spPr/>
    </dgm:pt>
    <dgm:pt modelId="{A776BE76-2387-48D2-B9C5-0D2725D848F5}" type="pres">
      <dgm:prSet presAssocID="{F8E24C0C-4548-435C-B540-2F683A856442}" presName="circle" presStyleCnt="0"/>
      <dgm:spPr/>
    </dgm:pt>
    <dgm:pt modelId="{744776B3-DB02-4FCD-AE2E-56AABDCA3551}" type="pres">
      <dgm:prSet presAssocID="{F8E24C0C-4548-435C-B540-2F683A85644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51EABD5-ACC7-4084-85E2-F4D9A562E914}" type="pres">
      <dgm:prSet presAssocID="{F8E24C0C-4548-435C-B540-2F683A85644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33A3242-DCF0-4F8C-8319-464717F1876B}" type="pres">
      <dgm:prSet presAssocID="{F8E24C0C-4548-435C-B540-2F683A85644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EF801D8-EBD9-495E-A0A8-3B038955AF14}" type="pres">
      <dgm:prSet presAssocID="{F8E24C0C-4548-435C-B540-2F683A85644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2945507-BE1A-44EC-9963-17C01C5912E8}" type="pres">
      <dgm:prSet presAssocID="{F8E24C0C-4548-435C-B540-2F683A856442}" presName="quadrantPlaceholder" presStyleCnt="0"/>
      <dgm:spPr/>
    </dgm:pt>
    <dgm:pt modelId="{06F71E0B-CF64-4D91-B0A0-B5BC7BDE5FFC}" type="pres">
      <dgm:prSet presAssocID="{F8E24C0C-4548-435C-B540-2F683A856442}" presName="center1" presStyleLbl="fgShp" presStyleIdx="0" presStyleCnt="2"/>
      <dgm:spPr/>
    </dgm:pt>
    <dgm:pt modelId="{F2DAD7EF-F476-4969-86EB-1ABC3FF04D98}" type="pres">
      <dgm:prSet presAssocID="{F8E24C0C-4548-435C-B540-2F683A856442}" presName="center2" presStyleLbl="fgShp" presStyleIdx="1" presStyleCnt="2"/>
      <dgm:spPr/>
    </dgm:pt>
  </dgm:ptLst>
  <dgm:cxnLst>
    <dgm:cxn modelId="{57D93B06-C7E7-4CF0-9953-43AD823074AA}" srcId="{F8E24C0C-4548-435C-B540-2F683A856442}" destId="{7A951765-8887-4157-B733-30C20C69ECDA}" srcOrd="1" destOrd="0" parTransId="{FCFA9023-6F36-4B55-A40F-DE9019499790}" sibTransId="{CB17E3F1-9012-4446-A176-96FBF3CD12E2}"/>
    <dgm:cxn modelId="{BCF24506-EE92-42D1-B3D5-372506A39ADB}" srcId="{7A951765-8887-4157-B733-30C20C69ECDA}" destId="{6BABE6FF-FAFA-4D42-B163-C7DD13A70432}" srcOrd="1" destOrd="0" parTransId="{752D00CC-11E7-41B2-9F98-45616B43E3DF}" sibTransId="{29FAF48C-999F-431A-B720-1F58CAB17449}"/>
    <dgm:cxn modelId="{FDAC2307-7329-43E9-9261-080D59DCEDEE}" type="presOf" srcId="{6D1DFAF9-7A3B-4343-8CEA-0E8B9394851A}" destId="{5673BBB0-F4A6-4076-A96A-BC3FAC9612B8}" srcOrd="1" destOrd="3" presId="urn:microsoft.com/office/officeart/2005/8/layout/cycle4"/>
    <dgm:cxn modelId="{F3669B08-0FC5-418E-82BA-A89FACF16189}" srcId="{80F3864E-375F-4ABB-9AF4-1605DD8E9AB8}" destId="{78BDA821-0430-4C91-BE0A-6DC220DCF30A}" srcOrd="2" destOrd="0" parTransId="{F0D6B41A-073D-446B-BDE2-F71AC0EB873C}" sibTransId="{B92F75CA-9540-4442-8850-7471EE50C83F}"/>
    <dgm:cxn modelId="{DE2D0709-13C4-404B-BEE2-B9F37DBD8683}" type="presOf" srcId="{13081A52-EE78-48D1-B854-3864A61FFD2B}" destId="{066D97FC-4CA0-45D8-968A-C4B76A205507}" srcOrd="0" destOrd="2" presId="urn:microsoft.com/office/officeart/2005/8/layout/cycle4"/>
    <dgm:cxn modelId="{CDBC720E-D3C0-4552-BF38-62A37EA88ED9}" srcId="{F8E24C0C-4548-435C-B540-2F683A856442}" destId="{80F3864E-375F-4ABB-9AF4-1605DD8E9AB8}" srcOrd="0" destOrd="0" parTransId="{CD0AEA02-74E2-4165-9CB0-D0915FF71954}" sibTransId="{90C43847-90F6-4FEE-A854-14646BF69ED3}"/>
    <dgm:cxn modelId="{86621F0F-6074-42A4-AD5F-9E984B689401}" srcId="{C123CE5F-A704-4BDB-B4C0-C8E7F6513115}" destId="{9EA6F807-5E7D-44B0-BD73-7CEE015F1350}" srcOrd="0" destOrd="0" parTransId="{873D2228-8C1F-405B-B76F-3EEACB1DD73F}" sibTransId="{BFE9E779-7BDA-45D5-919E-9B6196735F12}"/>
    <dgm:cxn modelId="{8006DF10-62E1-43D0-9093-FCD08C073EE0}" type="presOf" srcId="{9EA6F807-5E7D-44B0-BD73-7CEE015F1350}" destId="{137376D4-4735-4CBB-AC8B-134E785F97C0}" srcOrd="0" destOrd="0" presId="urn:microsoft.com/office/officeart/2005/8/layout/cycle4"/>
    <dgm:cxn modelId="{E0768715-B4C9-46D7-816C-1671B3B582F7}" srcId="{7A38BF7E-E790-4851-BAD1-6910CAA496D7}" destId="{FC3FEF20-041A-4493-88E0-CC476D68A096}" srcOrd="0" destOrd="0" parTransId="{DCE9FC3E-698C-456B-800E-B8212A2605C0}" sibTransId="{6AAF5A1F-C10F-4FCC-95B2-315E193E375D}"/>
    <dgm:cxn modelId="{6C2FB719-E078-45F3-91F4-381E05926DCF}" type="presOf" srcId="{9EA6F807-5E7D-44B0-BD73-7CEE015F1350}" destId="{CF2884FB-7247-4452-8ABC-C1D2DC39489D}" srcOrd="1" destOrd="0" presId="urn:microsoft.com/office/officeart/2005/8/layout/cycle4"/>
    <dgm:cxn modelId="{83AE9627-ECC6-477E-9B9D-A5A7A93E3912}" type="presOf" srcId="{C123CE5F-A704-4BDB-B4C0-C8E7F6513115}" destId="{2EF801D8-EBD9-495E-A0A8-3B038955AF14}" srcOrd="0" destOrd="0" presId="urn:microsoft.com/office/officeart/2005/8/layout/cycle4"/>
    <dgm:cxn modelId="{F965AE2D-D5F3-43A4-AF11-C5AB1435A1DA}" type="presOf" srcId="{F5EE3203-E19A-4CF6-9B54-FFC958DEA0FF}" destId="{5CC23215-82F6-48A6-8353-2643472D7756}" srcOrd="1" destOrd="3" presId="urn:microsoft.com/office/officeart/2005/8/layout/cycle4"/>
    <dgm:cxn modelId="{9A5FF32D-38C6-477A-B9C2-1B741922C646}" srcId="{C123CE5F-A704-4BDB-B4C0-C8E7F6513115}" destId="{759E144E-30A1-499D-A922-30031798EA4A}" srcOrd="1" destOrd="0" parTransId="{05AACE6A-CC4F-4584-8DCF-5AA46E663E13}" sibTransId="{7F1C56DA-B920-44B7-8F6A-410DAA40C016}"/>
    <dgm:cxn modelId="{8EBEAE33-43D9-4E5B-9D46-2EE6462EE436}" type="presOf" srcId="{2594ECBB-C417-4963-96C3-3A295D9C999C}" destId="{066D97FC-4CA0-45D8-968A-C4B76A205507}" srcOrd="0" destOrd="1" presId="urn:microsoft.com/office/officeart/2005/8/layout/cycle4"/>
    <dgm:cxn modelId="{5C8A8C36-F036-430D-8E1D-A17348697CC4}" type="presOf" srcId="{09C82465-7A63-4BB8-8F75-8CBC9294517D}" destId="{1C26C6EE-AB01-47CF-A4B7-FF3BE037D7DA}" srcOrd="0" destOrd="1" presId="urn:microsoft.com/office/officeart/2005/8/layout/cycle4"/>
    <dgm:cxn modelId="{6877133E-FFF5-4E61-B539-0C733C0DB0CB}" srcId="{7A951765-8887-4157-B733-30C20C69ECDA}" destId="{8FE05E4C-BA1E-4439-A906-830152D914D9}" srcOrd="2" destOrd="0" parTransId="{41E57E09-EBB8-473E-9C10-77DA487350BF}" sibTransId="{AD972DDE-32A2-40CA-9EF0-09E960A812DA}"/>
    <dgm:cxn modelId="{1D350D5B-B9BB-46C5-A165-6E19F0D8091A}" type="presOf" srcId="{469A9C12-5755-42F2-AAD8-CFEB390456B4}" destId="{137376D4-4735-4CBB-AC8B-134E785F97C0}" srcOrd="0" destOrd="3" presId="urn:microsoft.com/office/officeart/2005/8/layout/cycle4"/>
    <dgm:cxn modelId="{4E20165B-4073-454C-A5EB-A674EE4A5564}" srcId="{C123CE5F-A704-4BDB-B4C0-C8E7F6513115}" destId="{95C2DFAD-F113-4D61-9942-D85711FD8373}" srcOrd="4" destOrd="0" parTransId="{577A013E-03D6-4265-919D-2216BF4653D0}" sibTransId="{40295D94-833A-4639-B1B0-8FA623053C26}"/>
    <dgm:cxn modelId="{BDE12863-42A4-4FFF-AC00-CA8956B5BFE5}" type="presOf" srcId="{0C0CD97E-21B0-4D31-8C2A-F640A084AF90}" destId="{1C26C6EE-AB01-47CF-A4B7-FF3BE037D7DA}" srcOrd="0" destOrd="3" presId="urn:microsoft.com/office/officeart/2005/8/layout/cycle4"/>
    <dgm:cxn modelId="{B1796B6B-9173-405C-B30A-FD7A3CF682A7}" type="presOf" srcId="{6BABE6FF-FAFA-4D42-B163-C7DD13A70432}" destId="{5673BBB0-F4A6-4076-A96A-BC3FAC9612B8}" srcOrd="1" destOrd="1" presId="urn:microsoft.com/office/officeart/2005/8/layout/cycle4"/>
    <dgm:cxn modelId="{2965EC72-7897-48F3-BCDB-96321544DBE5}" type="presOf" srcId="{8FE05E4C-BA1E-4439-A906-830152D914D9}" destId="{5673BBB0-F4A6-4076-A96A-BC3FAC9612B8}" srcOrd="1" destOrd="2" presId="urn:microsoft.com/office/officeart/2005/8/layout/cycle4"/>
    <dgm:cxn modelId="{E9D00673-CC10-4D41-A528-0495735F04BA}" type="presOf" srcId="{0C0CD97E-21B0-4D31-8C2A-F640A084AF90}" destId="{0D5B7ADA-0008-44DF-A3D2-25911E4496D2}" srcOrd="1" destOrd="3" presId="urn:microsoft.com/office/officeart/2005/8/layout/cycle4"/>
    <dgm:cxn modelId="{F7225079-442D-44DF-B308-E83901545C7F}" type="presOf" srcId="{7A951765-8887-4157-B733-30C20C69ECDA}" destId="{851EABD5-ACC7-4084-85E2-F4D9A562E914}" srcOrd="0" destOrd="0" presId="urn:microsoft.com/office/officeart/2005/8/layout/cycle4"/>
    <dgm:cxn modelId="{1DC67E5A-1B29-49E6-B713-5E94EBA2DFE2}" type="presOf" srcId="{95C2DFAD-F113-4D61-9942-D85711FD8373}" destId="{CF2884FB-7247-4452-8ABC-C1D2DC39489D}" srcOrd="1" destOrd="4" presId="urn:microsoft.com/office/officeart/2005/8/layout/cycle4"/>
    <dgm:cxn modelId="{69820D7C-0EC8-4F79-AB2A-8062B1DB1549}" type="presOf" srcId="{7A38BF7E-E790-4851-BAD1-6910CAA496D7}" destId="{833A3242-DCF0-4F8C-8319-464717F1876B}" srcOrd="0" destOrd="0" presId="urn:microsoft.com/office/officeart/2005/8/layout/cycle4"/>
    <dgm:cxn modelId="{6F092880-141F-4692-B431-B1281F9EC292}" type="presOf" srcId="{469A9C12-5755-42F2-AAD8-CFEB390456B4}" destId="{CF2884FB-7247-4452-8ABC-C1D2DC39489D}" srcOrd="1" destOrd="3" presId="urn:microsoft.com/office/officeart/2005/8/layout/cycle4"/>
    <dgm:cxn modelId="{FBD4DE82-E327-4E8B-9583-60D683CE98B1}" type="presOf" srcId="{95C2DFAD-F113-4D61-9942-D85711FD8373}" destId="{137376D4-4735-4CBB-AC8B-134E785F97C0}" srcOrd="0" destOrd="4" presId="urn:microsoft.com/office/officeart/2005/8/layout/cycle4"/>
    <dgm:cxn modelId="{70418A85-64E3-43DD-A4C4-D139C853975E}" type="presOf" srcId="{F8E24C0C-4548-435C-B540-2F683A856442}" destId="{ACC9980B-5413-4055-8971-82385318C52B}" srcOrd="0" destOrd="0" presId="urn:microsoft.com/office/officeart/2005/8/layout/cycle4"/>
    <dgm:cxn modelId="{66D71987-3C2D-49C6-AB8E-2CE8E97DB554}" type="presOf" srcId="{759E144E-30A1-499D-A922-30031798EA4A}" destId="{CF2884FB-7247-4452-8ABC-C1D2DC39489D}" srcOrd="1" destOrd="1" presId="urn:microsoft.com/office/officeart/2005/8/layout/cycle4"/>
    <dgm:cxn modelId="{4CD3BA91-3987-4ACA-85B7-654A4D91A650}" srcId="{F8E24C0C-4548-435C-B540-2F683A856442}" destId="{C123CE5F-A704-4BDB-B4C0-C8E7F6513115}" srcOrd="3" destOrd="0" parTransId="{13B61CD3-48F5-470F-87E6-85B5329EA444}" sibTransId="{575C1D2B-FF8E-4DB6-BB56-3E7DB0F52857}"/>
    <dgm:cxn modelId="{3D2EFD95-A410-4407-9A9E-2B147F8C4302}" type="presOf" srcId="{FF011D7B-182F-4E67-8778-D395F82D3D09}" destId="{1C26C6EE-AB01-47CF-A4B7-FF3BE037D7DA}" srcOrd="0" destOrd="0" presId="urn:microsoft.com/office/officeart/2005/8/layout/cycle4"/>
    <dgm:cxn modelId="{D080F697-D83F-4D99-B3CC-9126ED866C89}" srcId="{C123CE5F-A704-4BDB-B4C0-C8E7F6513115}" destId="{469A9C12-5755-42F2-AAD8-CFEB390456B4}" srcOrd="3" destOrd="0" parTransId="{E851672C-FF92-4E98-9C32-82DD0384DEEE}" sibTransId="{CC6E866C-55AD-414B-BC34-776C4DFF0FE7}"/>
    <dgm:cxn modelId="{CADB7598-57C5-4D03-8CFB-5B7656CD1470}" type="presOf" srcId="{76CA3D01-0036-4717-A3BC-BDAEB4768039}" destId="{5673BBB0-F4A6-4076-A96A-BC3FAC9612B8}" srcOrd="1" destOrd="0" presId="urn:microsoft.com/office/officeart/2005/8/layout/cycle4"/>
    <dgm:cxn modelId="{27EB9A9A-8A93-4D09-BE28-9398A08FA842}" type="presOf" srcId="{09C82465-7A63-4BB8-8F75-8CBC9294517D}" destId="{0D5B7ADA-0008-44DF-A3D2-25911E4496D2}" srcOrd="1" destOrd="1" presId="urn:microsoft.com/office/officeart/2005/8/layout/cycle4"/>
    <dgm:cxn modelId="{E9AD8E9D-BC6C-4682-89C3-BA7A175F25C2}" type="presOf" srcId="{FC3FEF20-041A-4493-88E0-CC476D68A096}" destId="{066D97FC-4CA0-45D8-968A-C4B76A205507}" srcOrd="0" destOrd="0" presId="urn:microsoft.com/office/officeart/2005/8/layout/cycle4"/>
    <dgm:cxn modelId="{B9FA30A3-411C-4E96-B963-E312DB23713E}" srcId="{7A38BF7E-E790-4851-BAD1-6910CAA496D7}" destId="{2594ECBB-C417-4963-96C3-3A295D9C999C}" srcOrd="1" destOrd="0" parTransId="{B54321C5-27ED-444B-8932-7963CB589CCF}" sibTransId="{E0DED7EB-8DDE-4AA9-8411-5033EA156227}"/>
    <dgm:cxn modelId="{413D67A3-A573-4B9B-BE60-0FFF7637E39C}" srcId="{F8E24C0C-4548-435C-B540-2F683A856442}" destId="{7A38BF7E-E790-4851-BAD1-6910CAA496D7}" srcOrd="2" destOrd="0" parTransId="{9032C1CB-34C7-4B2F-942C-C395F5646B16}" sibTransId="{27F74C12-4759-437F-B7E0-DB8D08BFEFB8}"/>
    <dgm:cxn modelId="{9A45BDA4-72FE-4537-9144-4FFD4B43E034}" srcId="{80F3864E-375F-4ABB-9AF4-1605DD8E9AB8}" destId="{FF011D7B-182F-4E67-8778-D395F82D3D09}" srcOrd="0" destOrd="0" parTransId="{E0965583-5820-4A9D-938D-D4A61F9C78A6}" sibTransId="{A78A71E7-D6BD-4CF3-8558-9A6968A825D6}"/>
    <dgm:cxn modelId="{C073AEAE-5541-4924-B16E-72D57E782228}" type="presOf" srcId="{8FE05E4C-BA1E-4439-A906-830152D914D9}" destId="{C4443116-35E9-4A1C-A300-AED603F17283}" srcOrd="0" destOrd="2" presId="urn:microsoft.com/office/officeart/2005/8/layout/cycle4"/>
    <dgm:cxn modelId="{A43A0CB3-4CF8-42C4-B292-477EE9D1E2C1}" type="presOf" srcId="{F5EE3203-E19A-4CF6-9B54-FFC958DEA0FF}" destId="{066D97FC-4CA0-45D8-968A-C4B76A205507}" srcOrd="0" destOrd="3" presId="urn:microsoft.com/office/officeart/2005/8/layout/cycle4"/>
    <dgm:cxn modelId="{30CEB9B8-F238-448B-BE9E-E938F5E299A7}" srcId="{7A38BF7E-E790-4851-BAD1-6910CAA496D7}" destId="{13081A52-EE78-48D1-B854-3864A61FFD2B}" srcOrd="2" destOrd="0" parTransId="{58471F7E-CC38-4413-A55D-5070DEE1FC82}" sibTransId="{D0933813-668C-47A5-A630-37E3DEB8F6C3}"/>
    <dgm:cxn modelId="{54DA68BF-AF1B-4715-832C-52EB43D91277}" type="presOf" srcId="{78BDA821-0430-4C91-BE0A-6DC220DCF30A}" destId="{1C26C6EE-AB01-47CF-A4B7-FF3BE037D7DA}" srcOrd="0" destOrd="2" presId="urn:microsoft.com/office/officeart/2005/8/layout/cycle4"/>
    <dgm:cxn modelId="{45F884C1-54D6-4B77-AC28-ADE9468DFD1D}" srcId="{7A951765-8887-4157-B733-30C20C69ECDA}" destId="{6D1DFAF9-7A3B-4343-8CEA-0E8B9394851A}" srcOrd="3" destOrd="0" parTransId="{2CA68A35-FB3A-41EF-9B63-17CF1D8AF58C}" sibTransId="{3F6E0759-0B79-4457-818C-2161CF823674}"/>
    <dgm:cxn modelId="{B23ED0C2-2309-49DF-8651-D2F60213D9A7}" type="presOf" srcId="{2594ECBB-C417-4963-96C3-3A295D9C999C}" destId="{5CC23215-82F6-48A6-8353-2643472D7756}" srcOrd="1" destOrd="1" presId="urn:microsoft.com/office/officeart/2005/8/layout/cycle4"/>
    <dgm:cxn modelId="{74B358C5-C24E-44B6-808F-32DB8ABECF07}" srcId="{7A38BF7E-E790-4851-BAD1-6910CAA496D7}" destId="{F5EE3203-E19A-4CF6-9B54-FFC958DEA0FF}" srcOrd="3" destOrd="0" parTransId="{6212C7A4-62C4-4D2C-B9E4-0B29821257DD}" sibTransId="{16D596DF-22DF-4094-9D68-3F758DAE5656}"/>
    <dgm:cxn modelId="{FAD5A0C9-7D2D-4980-835B-44F406E95B45}" type="presOf" srcId="{FF011D7B-182F-4E67-8778-D395F82D3D09}" destId="{0D5B7ADA-0008-44DF-A3D2-25911E4496D2}" srcOrd="1" destOrd="0" presId="urn:microsoft.com/office/officeart/2005/8/layout/cycle4"/>
    <dgm:cxn modelId="{EEAEB0D0-809E-483F-BD7D-2F62E737C752}" srcId="{80F3864E-375F-4ABB-9AF4-1605DD8E9AB8}" destId="{09C82465-7A63-4BB8-8F75-8CBC9294517D}" srcOrd="1" destOrd="0" parTransId="{392C7DE6-421E-4578-9668-046F15F6D424}" sibTransId="{C7712DD3-2888-4096-BA8D-B2423D9A4112}"/>
    <dgm:cxn modelId="{A6A45ED2-A1FA-4119-BA18-3EB1E039BD54}" type="presOf" srcId="{FC3FEF20-041A-4493-88E0-CC476D68A096}" destId="{5CC23215-82F6-48A6-8353-2643472D7756}" srcOrd="1" destOrd="0" presId="urn:microsoft.com/office/officeart/2005/8/layout/cycle4"/>
    <dgm:cxn modelId="{333DFBE0-0EF9-4AE1-99B4-511835A87AB0}" type="presOf" srcId="{759E144E-30A1-499D-A922-30031798EA4A}" destId="{137376D4-4735-4CBB-AC8B-134E785F97C0}" srcOrd="0" destOrd="1" presId="urn:microsoft.com/office/officeart/2005/8/layout/cycle4"/>
    <dgm:cxn modelId="{526EADE1-1ADB-4182-8463-9674FDC93A26}" srcId="{7A951765-8887-4157-B733-30C20C69ECDA}" destId="{76CA3D01-0036-4717-A3BC-BDAEB4768039}" srcOrd="0" destOrd="0" parTransId="{A226D643-4727-4B28-BB9F-598BF4D096CB}" sibTransId="{9ABCA45E-4EBA-4EF1-9092-87643E000F01}"/>
    <dgm:cxn modelId="{D9D2BBE1-E110-4920-9FB4-A9011EB16884}" type="presOf" srcId="{80F3864E-375F-4ABB-9AF4-1605DD8E9AB8}" destId="{744776B3-DB02-4FCD-AE2E-56AABDCA3551}" srcOrd="0" destOrd="0" presId="urn:microsoft.com/office/officeart/2005/8/layout/cycle4"/>
    <dgm:cxn modelId="{13FD07E4-9F36-451C-BA24-A8D16A67B2DE}" type="presOf" srcId="{13081A52-EE78-48D1-B854-3864A61FFD2B}" destId="{5CC23215-82F6-48A6-8353-2643472D7756}" srcOrd="1" destOrd="2" presId="urn:microsoft.com/office/officeart/2005/8/layout/cycle4"/>
    <dgm:cxn modelId="{ADD371E6-8BAA-448F-9574-A365F0F4ABD2}" type="presOf" srcId="{78BDA821-0430-4C91-BE0A-6DC220DCF30A}" destId="{0D5B7ADA-0008-44DF-A3D2-25911E4496D2}" srcOrd="1" destOrd="2" presId="urn:microsoft.com/office/officeart/2005/8/layout/cycle4"/>
    <dgm:cxn modelId="{929179E6-D6B0-4DB8-8489-2F78CBA24369}" type="presOf" srcId="{76CA3D01-0036-4717-A3BC-BDAEB4768039}" destId="{C4443116-35E9-4A1C-A300-AED603F17283}" srcOrd="0" destOrd="0" presId="urn:microsoft.com/office/officeart/2005/8/layout/cycle4"/>
    <dgm:cxn modelId="{E3B26AEA-B750-4312-A9A9-FBD6AACB3FED}" type="presOf" srcId="{C2825100-AFA8-4DCA-9E89-C78220A3B10D}" destId="{CF2884FB-7247-4452-8ABC-C1D2DC39489D}" srcOrd="1" destOrd="2" presId="urn:microsoft.com/office/officeart/2005/8/layout/cycle4"/>
    <dgm:cxn modelId="{FFB9E9F1-BEDF-41F5-8CE1-FE2575EC2137}" type="presOf" srcId="{6D1DFAF9-7A3B-4343-8CEA-0E8B9394851A}" destId="{C4443116-35E9-4A1C-A300-AED603F17283}" srcOrd="0" destOrd="3" presId="urn:microsoft.com/office/officeart/2005/8/layout/cycle4"/>
    <dgm:cxn modelId="{E17C92F7-C040-4E22-AD18-E2F700BA7494}" srcId="{C123CE5F-A704-4BDB-B4C0-C8E7F6513115}" destId="{C2825100-AFA8-4DCA-9E89-C78220A3B10D}" srcOrd="2" destOrd="0" parTransId="{0D751392-7190-4DC3-B239-4636C6755EC0}" sibTransId="{EDD24503-32F6-47DB-91E1-972492122280}"/>
    <dgm:cxn modelId="{6AC6CAF9-99FD-465D-BBA9-A47F4E9A9DFC}" type="presOf" srcId="{C2825100-AFA8-4DCA-9E89-C78220A3B10D}" destId="{137376D4-4735-4CBB-AC8B-134E785F97C0}" srcOrd="0" destOrd="2" presId="urn:microsoft.com/office/officeart/2005/8/layout/cycle4"/>
    <dgm:cxn modelId="{B33B7CFD-A20F-4C2C-B516-05CCE5CD919B}" srcId="{80F3864E-375F-4ABB-9AF4-1605DD8E9AB8}" destId="{0C0CD97E-21B0-4D31-8C2A-F640A084AF90}" srcOrd="3" destOrd="0" parTransId="{E78ACF05-0904-4D7D-A4F3-3A8CB6E8DFBB}" sibTransId="{9E190A62-69DD-4DF3-B74C-49E677B3B75C}"/>
    <dgm:cxn modelId="{D77A7EFE-6610-4DB4-BB78-5ECF4B625D41}" type="presOf" srcId="{6BABE6FF-FAFA-4D42-B163-C7DD13A70432}" destId="{C4443116-35E9-4A1C-A300-AED603F17283}" srcOrd="0" destOrd="1" presId="urn:microsoft.com/office/officeart/2005/8/layout/cycle4"/>
    <dgm:cxn modelId="{C1A84430-7FA7-40F6-BDF2-E4D53C2CE632}" type="presParOf" srcId="{ACC9980B-5413-4055-8971-82385318C52B}" destId="{023342D4-CAE3-4A48-945C-140511222B6D}" srcOrd="0" destOrd="0" presId="urn:microsoft.com/office/officeart/2005/8/layout/cycle4"/>
    <dgm:cxn modelId="{CDE09C0B-BB83-4711-8DEE-92CF95774BC2}" type="presParOf" srcId="{023342D4-CAE3-4A48-945C-140511222B6D}" destId="{482622C1-0660-41CC-A99B-B798867765D1}" srcOrd="0" destOrd="0" presId="urn:microsoft.com/office/officeart/2005/8/layout/cycle4"/>
    <dgm:cxn modelId="{40F60303-973D-4C49-ABED-A760ED690C63}" type="presParOf" srcId="{482622C1-0660-41CC-A99B-B798867765D1}" destId="{1C26C6EE-AB01-47CF-A4B7-FF3BE037D7DA}" srcOrd="0" destOrd="0" presId="urn:microsoft.com/office/officeart/2005/8/layout/cycle4"/>
    <dgm:cxn modelId="{7C706FC7-DB7F-436F-A3CE-14108426591E}" type="presParOf" srcId="{482622C1-0660-41CC-A99B-B798867765D1}" destId="{0D5B7ADA-0008-44DF-A3D2-25911E4496D2}" srcOrd="1" destOrd="0" presId="urn:microsoft.com/office/officeart/2005/8/layout/cycle4"/>
    <dgm:cxn modelId="{7C1ABE91-40B6-4BC1-AD93-1328CE064200}" type="presParOf" srcId="{023342D4-CAE3-4A48-945C-140511222B6D}" destId="{5D9C8C0D-E2E3-45F0-819C-BAFDE8D25E0B}" srcOrd="1" destOrd="0" presId="urn:microsoft.com/office/officeart/2005/8/layout/cycle4"/>
    <dgm:cxn modelId="{61DB51FF-C896-408F-8F0B-C7CE489AFD5A}" type="presParOf" srcId="{5D9C8C0D-E2E3-45F0-819C-BAFDE8D25E0B}" destId="{C4443116-35E9-4A1C-A300-AED603F17283}" srcOrd="0" destOrd="0" presId="urn:microsoft.com/office/officeart/2005/8/layout/cycle4"/>
    <dgm:cxn modelId="{E29564C8-F78B-4471-93D1-12F71CB2BDFE}" type="presParOf" srcId="{5D9C8C0D-E2E3-45F0-819C-BAFDE8D25E0B}" destId="{5673BBB0-F4A6-4076-A96A-BC3FAC9612B8}" srcOrd="1" destOrd="0" presId="urn:microsoft.com/office/officeart/2005/8/layout/cycle4"/>
    <dgm:cxn modelId="{5E621A94-3341-44B2-A220-78FAB481457A}" type="presParOf" srcId="{023342D4-CAE3-4A48-945C-140511222B6D}" destId="{74EC70B0-E4D8-4929-9688-C84C8A7A3336}" srcOrd="2" destOrd="0" presId="urn:microsoft.com/office/officeart/2005/8/layout/cycle4"/>
    <dgm:cxn modelId="{9F71E3E1-D874-4AE7-8FE2-EA1247CF35D8}" type="presParOf" srcId="{74EC70B0-E4D8-4929-9688-C84C8A7A3336}" destId="{066D97FC-4CA0-45D8-968A-C4B76A205507}" srcOrd="0" destOrd="0" presId="urn:microsoft.com/office/officeart/2005/8/layout/cycle4"/>
    <dgm:cxn modelId="{E6ED9B15-1308-4C8C-BC05-6D8B16AA3C8B}" type="presParOf" srcId="{74EC70B0-E4D8-4929-9688-C84C8A7A3336}" destId="{5CC23215-82F6-48A6-8353-2643472D7756}" srcOrd="1" destOrd="0" presId="urn:microsoft.com/office/officeart/2005/8/layout/cycle4"/>
    <dgm:cxn modelId="{4D0D7885-4A61-4A0F-9E13-9BEDDE0D57A9}" type="presParOf" srcId="{023342D4-CAE3-4A48-945C-140511222B6D}" destId="{24E4F7F6-9031-4B51-B450-CF1642EFFA5E}" srcOrd="3" destOrd="0" presId="urn:microsoft.com/office/officeart/2005/8/layout/cycle4"/>
    <dgm:cxn modelId="{D2CEF484-F711-4BA2-B224-965CA3D01A72}" type="presParOf" srcId="{24E4F7F6-9031-4B51-B450-CF1642EFFA5E}" destId="{137376D4-4735-4CBB-AC8B-134E785F97C0}" srcOrd="0" destOrd="0" presId="urn:microsoft.com/office/officeart/2005/8/layout/cycle4"/>
    <dgm:cxn modelId="{9572A8EA-0A4B-4757-A38D-D99E108545FB}" type="presParOf" srcId="{24E4F7F6-9031-4B51-B450-CF1642EFFA5E}" destId="{CF2884FB-7247-4452-8ABC-C1D2DC39489D}" srcOrd="1" destOrd="0" presId="urn:microsoft.com/office/officeart/2005/8/layout/cycle4"/>
    <dgm:cxn modelId="{8AA1A6E6-28DD-44D0-A20A-DCAF2E665E73}" type="presParOf" srcId="{023342D4-CAE3-4A48-945C-140511222B6D}" destId="{A2BE7A58-C682-4860-ADA5-5C61FB7544C3}" srcOrd="4" destOrd="0" presId="urn:microsoft.com/office/officeart/2005/8/layout/cycle4"/>
    <dgm:cxn modelId="{2DBD39BB-85A7-452E-B610-D64BCFDB4604}" type="presParOf" srcId="{ACC9980B-5413-4055-8971-82385318C52B}" destId="{A776BE76-2387-48D2-B9C5-0D2725D848F5}" srcOrd="1" destOrd="0" presId="urn:microsoft.com/office/officeart/2005/8/layout/cycle4"/>
    <dgm:cxn modelId="{4C9FCC9E-71EA-459F-AE93-98E6FA641931}" type="presParOf" srcId="{A776BE76-2387-48D2-B9C5-0D2725D848F5}" destId="{744776B3-DB02-4FCD-AE2E-56AABDCA3551}" srcOrd="0" destOrd="0" presId="urn:microsoft.com/office/officeart/2005/8/layout/cycle4"/>
    <dgm:cxn modelId="{4903B227-75A7-49D1-8EB5-2EE9649EA5B7}" type="presParOf" srcId="{A776BE76-2387-48D2-B9C5-0D2725D848F5}" destId="{851EABD5-ACC7-4084-85E2-F4D9A562E914}" srcOrd="1" destOrd="0" presId="urn:microsoft.com/office/officeart/2005/8/layout/cycle4"/>
    <dgm:cxn modelId="{9CF02F14-411A-431A-A133-07CE7EAA9245}" type="presParOf" srcId="{A776BE76-2387-48D2-B9C5-0D2725D848F5}" destId="{833A3242-DCF0-4F8C-8319-464717F1876B}" srcOrd="2" destOrd="0" presId="urn:microsoft.com/office/officeart/2005/8/layout/cycle4"/>
    <dgm:cxn modelId="{2FE4AFB8-ACCB-4706-94C9-5C26429708B8}" type="presParOf" srcId="{A776BE76-2387-48D2-B9C5-0D2725D848F5}" destId="{2EF801D8-EBD9-495E-A0A8-3B038955AF14}" srcOrd="3" destOrd="0" presId="urn:microsoft.com/office/officeart/2005/8/layout/cycle4"/>
    <dgm:cxn modelId="{902AB343-B065-47B4-A289-16766951C1AF}" type="presParOf" srcId="{A776BE76-2387-48D2-B9C5-0D2725D848F5}" destId="{62945507-BE1A-44EC-9963-17C01C5912E8}" srcOrd="4" destOrd="0" presId="urn:microsoft.com/office/officeart/2005/8/layout/cycle4"/>
    <dgm:cxn modelId="{0E9BF6A2-E450-4213-AAB1-9442503A1428}" type="presParOf" srcId="{ACC9980B-5413-4055-8971-82385318C52B}" destId="{06F71E0B-CF64-4D91-B0A0-B5BC7BDE5FFC}" srcOrd="2" destOrd="0" presId="urn:microsoft.com/office/officeart/2005/8/layout/cycle4"/>
    <dgm:cxn modelId="{8EDE9E76-7B9D-4D33-AB2B-6709D35F757B}" type="presParOf" srcId="{ACC9980B-5413-4055-8971-82385318C52B}" destId="{F2DAD7EF-F476-4969-86EB-1ABC3FF04D9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AD3E0-1397-4D9C-9030-D44A27C501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E9763-29EC-4A07-9B19-FABAAA18034D}">
      <dgm:prSet phldrT="[Текст]"/>
      <dgm:spPr/>
      <dgm:t>
        <a:bodyPr/>
        <a:lstStyle/>
        <a:p>
          <a:r>
            <a:rPr lang="ru-RU" dirty="0"/>
            <a:t>Товар</a:t>
          </a:r>
        </a:p>
      </dgm:t>
    </dgm:pt>
    <dgm:pt modelId="{DA4AFE29-4E5F-4E46-996E-0827D759B29B}" type="parTrans" cxnId="{310C9CC7-A6AB-48E3-B5CB-B43E0E6EACF1}">
      <dgm:prSet/>
      <dgm:spPr/>
      <dgm:t>
        <a:bodyPr/>
        <a:lstStyle/>
        <a:p>
          <a:endParaRPr lang="ru-RU"/>
        </a:p>
      </dgm:t>
    </dgm:pt>
    <dgm:pt modelId="{8875A503-1B42-4E49-A986-4023A292BFEF}" type="sibTrans" cxnId="{310C9CC7-A6AB-48E3-B5CB-B43E0E6EACF1}">
      <dgm:prSet/>
      <dgm:spPr/>
      <dgm:t>
        <a:bodyPr/>
        <a:lstStyle/>
        <a:p>
          <a:endParaRPr lang="ru-RU"/>
        </a:p>
      </dgm:t>
    </dgm:pt>
    <dgm:pt modelId="{66CE7976-BE2F-4C3D-B8C1-4A65BC7C271C}">
      <dgm:prSet phldrT="[Текст]"/>
      <dgm:spPr/>
      <dgm:t>
        <a:bodyPr/>
        <a:lstStyle/>
        <a:p>
          <a:r>
            <a:rPr lang="ru-RU" dirty="0"/>
            <a:t>Объективные характеристики предлагаемой продукции</a:t>
          </a:r>
        </a:p>
      </dgm:t>
    </dgm:pt>
    <dgm:pt modelId="{481F8DB4-F375-4AAE-8178-9B19FBC08044}" type="parTrans" cxnId="{9193B30B-28BB-49C0-B00F-64DF6AACBDF2}">
      <dgm:prSet/>
      <dgm:spPr/>
      <dgm:t>
        <a:bodyPr/>
        <a:lstStyle/>
        <a:p>
          <a:endParaRPr lang="ru-RU"/>
        </a:p>
      </dgm:t>
    </dgm:pt>
    <dgm:pt modelId="{A839E7B5-DD8F-4B95-ACB9-D1CACA4A2398}" type="sibTrans" cxnId="{9193B30B-28BB-49C0-B00F-64DF6AACBDF2}">
      <dgm:prSet/>
      <dgm:spPr/>
      <dgm:t>
        <a:bodyPr/>
        <a:lstStyle/>
        <a:p>
          <a:endParaRPr lang="ru-RU"/>
        </a:p>
      </dgm:t>
    </dgm:pt>
    <dgm:pt modelId="{6178924F-9A96-4D0C-B0EF-FE850637CE71}">
      <dgm:prSet phldrT="[Текст]"/>
      <dgm:spPr/>
      <dgm:t>
        <a:bodyPr/>
        <a:lstStyle/>
        <a:p>
          <a:r>
            <a:rPr lang="ru-RU" dirty="0"/>
            <a:t>Методы распространения</a:t>
          </a:r>
        </a:p>
      </dgm:t>
    </dgm:pt>
    <dgm:pt modelId="{3DC04FEE-4843-4D05-A29E-6F53CFAB93DC}" type="parTrans" cxnId="{1E421376-796B-4020-902B-54C0EEC8E171}">
      <dgm:prSet/>
      <dgm:spPr/>
      <dgm:t>
        <a:bodyPr/>
        <a:lstStyle/>
        <a:p>
          <a:endParaRPr lang="ru-RU"/>
        </a:p>
      </dgm:t>
    </dgm:pt>
    <dgm:pt modelId="{BB76EB56-266C-4705-A088-C00BDFCB4359}" type="sibTrans" cxnId="{1E421376-796B-4020-902B-54C0EEC8E171}">
      <dgm:prSet/>
      <dgm:spPr/>
      <dgm:t>
        <a:bodyPr/>
        <a:lstStyle/>
        <a:p>
          <a:endParaRPr lang="ru-RU"/>
        </a:p>
      </dgm:t>
    </dgm:pt>
    <dgm:pt modelId="{CC96473E-D274-4F6C-9F66-7FF9424873BE}">
      <dgm:prSet phldrT="[Текст]"/>
      <dgm:spPr/>
      <dgm:t>
        <a:bodyPr/>
        <a:lstStyle/>
        <a:p>
          <a:r>
            <a:rPr lang="ru-RU" dirty="0"/>
            <a:t>Каналы доставки продукции потребителю</a:t>
          </a:r>
        </a:p>
      </dgm:t>
    </dgm:pt>
    <dgm:pt modelId="{72BC0DA4-E21D-4ADF-90A9-A5EA2B9DB247}" type="parTrans" cxnId="{99F1AF45-5E9F-4113-8789-CDEBC0B00593}">
      <dgm:prSet/>
      <dgm:spPr/>
      <dgm:t>
        <a:bodyPr/>
        <a:lstStyle/>
        <a:p>
          <a:endParaRPr lang="ru-RU"/>
        </a:p>
      </dgm:t>
    </dgm:pt>
    <dgm:pt modelId="{CC43F634-A6A9-4C32-B9D8-268760F58F9A}" type="sibTrans" cxnId="{99F1AF45-5E9F-4113-8789-CDEBC0B00593}">
      <dgm:prSet/>
      <dgm:spPr/>
      <dgm:t>
        <a:bodyPr/>
        <a:lstStyle/>
        <a:p>
          <a:endParaRPr lang="ru-RU"/>
        </a:p>
      </dgm:t>
    </dgm:pt>
    <dgm:pt modelId="{75B1F2AE-8EE5-4628-9C99-04F50263D717}">
      <dgm:prSet phldrT="[Текст]"/>
      <dgm:spPr/>
      <dgm:t>
        <a:bodyPr/>
        <a:lstStyle/>
        <a:p>
          <a:r>
            <a:rPr lang="ru-RU" dirty="0"/>
            <a:t>Методы продвижения</a:t>
          </a:r>
        </a:p>
      </dgm:t>
    </dgm:pt>
    <dgm:pt modelId="{E0D52C2F-94D2-406C-A272-7509ED867F6C}" type="parTrans" cxnId="{5BB8152F-5CB4-4FAC-8AA0-D4E988C1CEB3}">
      <dgm:prSet/>
      <dgm:spPr/>
      <dgm:t>
        <a:bodyPr/>
        <a:lstStyle/>
        <a:p>
          <a:endParaRPr lang="ru-RU"/>
        </a:p>
      </dgm:t>
    </dgm:pt>
    <dgm:pt modelId="{6289FA86-186A-423D-B233-A35ADBCE8737}" type="sibTrans" cxnId="{5BB8152F-5CB4-4FAC-8AA0-D4E988C1CEB3}">
      <dgm:prSet/>
      <dgm:spPr/>
      <dgm:t>
        <a:bodyPr/>
        <a:lstStyle/>
        <a:p>
          <a:endParaRPr lang="ru-RU"/>
        </a:p>
      </dgm:t>
    </dgm:pt>
    <dgm:pt modelId="{6A88B328-C3D4-4866-B7CF-096A33218043}">
      <dgm:prSet phldrT="[Текст]"/>
      <dgm:spPr/>
      <dgm:t>
        <a:bodyPr/>
        <a:lstStyle/>
        <a:p>
          <a:r>
            <a:rPr lang="ru-RU" dirty="0"/>
            <a:t>Реклама, публичные акции и пр.</a:t>
          </a:r>
        </a:p>
      </dgm:t>
    </dgm:pt>
    <dgm:pt modelId="{64B0E82F-4120-439A-9CC8-B372D120C1EF}" type="parTrans" cxnId="{196A2204-BC9F-45D6-BC9F-E7DF0ECD2ED0}">
      <dgm:prSet/>
      <dgm:spPr/>
      <dgm:t>
        <a:bodyPr/>
        <a:lstStyle/>
        <a:p>
          <a:endParaRPr lang="ru-RU"/>
        </a:p>
      </dgm:t>
    </dgm:pt>
    <dgm:pt modelId="{840B1461-CF3A-4199-B845-C76F572FD313}" type="sibTrans" cxnId="{196A2204-BC9F-45D6-BC9F-E7DF0ECD2ED0}">
      <dgm:prSet/>
      <dgm:spPr/>
      <dgm:t>
        <a:bodyPr/>
        <a:lstStyle/>
        <a:p>
          <a:endParaRPr lang="ru-RU"/>
        </a:p>
      </dgm:t>
    </dgm:pt>
    <dgm:pt modelId="{F669FB78-C1B8-455E-88F7-243F4CB06E75}">
      <dgm:prSet phldrT="[Текст]"/>
      <dgm:spPr/>
      <dgm:t>
        <a:bodyPr/>
        <a:lstStyle/>
        <a:p>
          <a:r>
            <a:rPr lang="ru-RU" dirty="0"/>
            <a:t>Цена</a:t>
          </a:r>
        </a:p>
      </dgm:t>
    </dgm:pt>
    <dgm:pt modelId="{55D5942A-8AB6-4435-9D81-3E5CDCCA472F}" type="parTrans" cxnId="{79992465-2808-4438-9671-4126E77676C5}">
      <dgm:prSet/>
      <dgm:spPr/>
      <dgm:t>
        <a:bodyPr/>
        <a:lstStyle/>
        <a:p>
          <a:endParaRPr lang="ru-RU"/>
        </a:p>
      </dgm:t>
    </dgm:pt>
    <dgm:pt modelId="{13A1E9CF-90B4-4C48-8868-05AB339DC95D}" type="sibTrans" cxnId="{79992465-2808-4438-9671-4126E77676C5}">
      <dgm:prSet/>
      <dgm:spPr/>
      <dgm:t>
        <a:bodyPr/>
        <a:lstStyle/>
        <a:p>
          <a:endParaRPr lang="ru-RU"/>
        </a:p>
      </dgm:t>
    </dgm:pt>
    <dgm:pt modelId="{AA0166C8-1A3B-4FBE-9F91-D6C238A04512}">
      <dgm:prSet phldrT="[Текст]"/>
      <dgm:spPr/>
      <dgm:t>
        <a:bodyPr/>
        <a:lstStyle/>
        <a:p>
          <a:r>
            <a:rPr lang="ru-RU" dirty="0"/>
            <a:t>Включая формы оплаты, скидки, бонусы и т.д.</a:t>
          </a:r>
        </a:p>
      </dgm:t>
    </dgm:pt>
    <dgm:pt modelId="{BE39B209-E576-41E9-8B45-E36D82FE36A0}" type="parTrans" cxnId="{2ECE2127-1B51-4066-8833-8CCEAF324B2C}">
      <dgm:prSet/>
      <dgm:spPr/>
      <dgm:t>
        <a:bodyPr/>
        <a:lstStyle/>
        <a:p>
          <a:endParaRPr lang="ru-RU"/>
        </a:p>
      </dgm:t>
    </dgm:pt>
    <dgm:pt modelId="{ECB60E10-A408-4948-8E8D-F08F0CF99083}" type="sibTrans" cxnId="{2ECE2127-1B51-4066-8833-8CCEAF324B2C}">
      <dgm:prSet/>
      <dgm:spPr/>
      <dgm:t>
        <a:bodyPr/>
        <a:lstStyle/>
        <a:p>
          <a:endParaRPr lang="ru-RU"/>
        </a:p>
      </dgm:t>
    </dgm:pt>
    <dgm:pt modelId="{EB642EC9-6860-4E8D-AAB5-866A6336DA69}" type="pres">
      <dgm:prSet presAssocID="{3A6AD3E0-1397-4D9C-9030-D44A27C501E4}" presName="linear" presStyleCnt="0">
        <dgm:presLayoutVars>
          <dgm:dir/>
          <dgm:resizeHandles val="exact"/>
        </dgm:presLayoutVars>
      </dgm:prSet>
      <dgm:spPr/>
    </dgm:pt>
    <dgm:pt modelId="{F88D4176-BB04-46B3-9C0C-794991213B6A}" type="pres">
      <dgm:prSet presAssocID="{C29E9763-29EC-4A07-9B19-FABAAA18034D}" presName="comp" presStyleCnt="0"/>
      <dgm:spPr/>
    </dgm:pt>
    <dgm:pt modelId="{17078EAF-7C7F-47A5-BB8B-91D9F88678F8}" type="pres">
      <dgm:prSet presAssocID="{C29E9763-29EC-4A07-9B19-FABAAA18034D}" presName="box" presStyleLbl="node1" presStyleIdx="0" presStyleCnt="4"/>
      <dgm:spPr/>
    </dgm:pt>
    <dgm:pt modelId="{1314FD9C-4815-42AE-8507-FD0E17C5EF1D}" type="pres">
      <dgm:prSet presAssocID="{C29E9763-29EC-4A07-9B19-FABAAA18034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E721207-304C-4184-9118-8AB9D0D8A982}" type="pres">
      <dgm:prSet presAssocID="{C29E9763-29EC-4A07-9B19-FABAAA18034D}" presName="text" presStyleLbl="node1" presStyleIdx="0" presStyleCnt="4">
        <dgm:presLayoutVars>
          <dgm:bulletEnabled val="1"/>
        </dgm:presLayoutVars>
      </dgm:prSet>
      <dgm:spPr/>
    </dgm:pt>
    <dgm:pt modelId="{4B70B381-3961-4FA2-8EAD-BB105C75C402}" type="pres">
      <dgm:prSet presAssocID="{8875A503-1B42-4E49-A986-4023A292BFEF}" presName="spacer" presStyleCnt="0"/>
      <dgm:spPr/>
    </dgm:pt>
    <dgm:pt modelId="{A93B91DC-5763-4438-B734-D7E03B66F2D0}" type="pres">
      <dgm:prSet presAssocID="{F669FB78-C1B8-455E-88F7-243F4CB06E75}" presName="comp" presStyleCnt="0"/>
      <dgm:spPr/>
    </dgm:pt>
    <dgm:pt modelId="{6C32E793-52ED-423F-87A6-77AF38E7666C}" type="pres">
      <dgm:prSet presAssocID="{F669FB78-C1B8-455E-88F7-243F4CB06E75}" presName="box" presStyleLbl="node1" presStyleIdx="1" presStyleCnt="4"/>
      <dgm:spPr/>
    </dgm:pt>
    <dgm:pt modelId="{CC8D20AD-F53C-464F-9405-A3962A0508D6}" type="pres">
      <dgm:prSet presAssocID="{F669FB78-C1B8-455E-88F7-243F4CB06E7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8BA32E2-9980-4CBB-AB3A-AF5C94624F6B}" type="pres">
      <dgm:prSet presAssocID="{F669FB78-C1B8-455E-88F7-243F4CB06E75}" presName="text" presStyleLbl="node1" presStyleIdx="1" presStyleCnt="4">
        <dgm:presLayoutVars>
          <dgm:bulletEnabled val="1"/>
        </dgm:presLayoutVars>
      </dgm:prSet>
      <dgm:spPr/>
    </dgm:pt>
    <dgm:pt modelId="{AACA8E23-0C4C-4F59-9536-6FDC89672788}" type="pres">
      <dgm:prSet presAssocID="{13A1E9CF-90B4-4C48-8868-05AB339DC95D}" presName="spacer" presStyleCnt="0"/>
      <dgm:spPr/>
    </dgm:pt>
    <dgm:pt modelId="{467FDC57-C078-4E0A-B747-D9F3498EE04A}" type="pres">
      <dgm:prSet presAssocID="{6178924F-9A96-4D0C-B0EF-FE850637CE71}" presName="comp" presStyleCnt="0"/>
      <dgm:spPr/>
    </dgm:pt>
    <dgm:pt modelId="{DD0429AF-F172-48F7-992B-5843AC6B2060}" type="pres">
      <dgm:prSet presAssocID="{6178924F-9A96-4D0C-B0EF-FE850637CE71}" presName="box" presStyleLbl="node1" presStyleIdx="2" presStyleCnt="4"/>
      <dgm:spPr/>
    </dgm:pt>
    <dgm:pt modelId="{B7A6D81C-12C0-4BCC-8933-73C4ACD20FB4}" type="pres">
      <dgm:prSet presAssocID="{6178924F-9A96-4D0C-B0EF-FE850637CE71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E41ED22-7118-45B2-830C-430A1C567E79}" type="pres">
      <dgm:prSet presAssocID="{6178924F-9A96-4D0C-B0EF-FE850637CE71}" presName="text" presStyleLbl="node1" presStyleIdx="2" presStyleCnt="4">
        <dgm:presLayoutVars>
          <dgm:bulletEnabled val="1"/>
        </dgm:presLayoutVars>
      </dgm:prSet>
      <dgm:spPr/>
    </dgm:pt>
    <dgm:pt modelId="{0E5F71BE-BC87-45D3-8D69-884F0895D468}" type="pres">
      <dgm:prSet presAssocID="{BB76EB56-266C-4705-A088-C00BDFCB4359}" presName="spacer" presStyleCnt="0"/>
      <dgm:spPr/>
    </dgm:pt>
    <dgm:pt modelId="{151984E0-06FC-4423-BDA5-63464266796A}" type="pres">
      <dgm:prSet presAssocID="{75B1F2AE-8EE5-4628-9C99-04F50263D717}" presName="comp" presStyleCnt="0"/>
      <dgm:spPr/>
    </dgm:pt>
    <dgm:pt modelId="{D3578080-7C53-4338-8814-117F69A51F58}" type="pres">
      <dgm:prSet presAssocID="{75B1F2AE-8EE5-4628-9C99-04F50263D717}" presName="box" presStyleLbl="node1" presStyleIdx="3" presStyleCnt="4"/>
      <dgm:spPr/>
    </dgm:pt>
    <dgm:pt modelId="{FF5DCDC3-B543-49F8-9B33-347FC330E6E9}" type="pres">
      <dgm:prSet presAssocID="{75B1F2AE-8EE5-4628-9C99-04F50263D717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04F7517-28A7-47BF-B005-BDF4C1845146}" type="pres">
      <dgm:prSet presAssocID="{75B1F2AE-8EE5-4628-9C99-04F50263D717}" presName="text" presStyleLbl="node1" presStyleIdx="3" presStyleCnt="4">
        <dgm:presLayoutVars>
          <dgm:bulletEnabled val="1"/>
        </dgm:presLayoutVars>
      </dgm:prSet>
      <dgm:spPr/>
    </dgm:pt>
  </dgm:ptLst>
  <dgm:cxnLst>
    <dgm:cxn modelId="{196A2204-BC9F-45D6-BC9F-E7DF0ECD2ED0}" srcId="{75B1F2AE-8EE5-4628-9C99-04F50263D717}" destId="{6A88B328-C3D4-4866-B7CF-096A33218043}" srcOrd="0" destOrd="0" parTransId="{64B0E82F-4120-439A-9CC8-B372D120C1EF}" sibTransId="{840B1461-CF3A-4199-B845-C76F572FD313}"/>
    <dgm:cxn modelId="{9193B30B-28BB-49C0-B00F-64DF6AACBDF2}" srcId="{C29E9763-29EC-4A07-9B19-FABAAA18034D}" destId="{66CE7976-BE2F-4C3D-B8C1-4A65BC7C271C}" srcOrd="0" destOrd="0" parTransId="{481F8DB4-F375-4AAE-8178-9B19FBC08044}" sibTransId="{A839E7B5-DD8F-4B95-ACB9-D1CACA4A2398}"/>
    <dgm:cxn modelId="{9DD6960E-99C2-47BD-8CA9-DBFDCB48B708}" type="presOf" srcId="{F669FB78-C1B8-455E-88F7-243F4CB06E75}" destId="{28BA32E2-9980-4CBB-AB3A-AF5C94624F6B}" srcOrd="1" destOrd="0" presId="urn:microsoft.com/office/officeart/2005/8/layout/vList4"/>
    <dgm:cxn modelId="{C1757D11-BF06-41DE-B1DB-5E5F0CA2EC65}" type="presOf" srcId="{66CE7976-BE2F-4C3D-B8C1-4A65BC7C271C}" destId="{17078EAF-7C7F-47A5-BB8B-91D9F88678F8}" srcOrd="0" destOrd="1" presId="urn:microsoft.com/office/officeart/2005/8/layout/vList4"/>
    <dgm:cxn modelId="{D357EF11-2EEF-44D1-BBC1-F13188F313A6}" type="presOf" srcId="{75B1F2AE-8EE5-4628-9C99-04F50263D717}" destId="{D3578080-7C53-4338-8814-117F69A51F58}" srcOrd="0" destOrd="0" presId="urn:microsoft.com/office/officeart/2005/8/layout/vList4"/>
    <dgm:cxn modelId="{2ECE2127-1B51-4066-8833-8CCEAF324B2C}" srcId="{F669FB78-C1B8-455E-88F7-243F4CB06E75}" destId="{AA0166C8-1A3B-4FBE-9F91-D6C238A04512}" srcOrd="0" destOrd="0" parTransId="{BE39B209-E576-41E9-8B45-E36D82FE36A0}" sibTransId="{ECB60E10-A408-4948-8E8D-F08F0CF99083}"/>
    <dgm:cxn modelId="{86257F29-705F-4E7D-B87A-412A30E65FCE}" type="presOf" srcId="{3A6AD3E0-1397-4D9C-9030-D44A27C501E4}" destId="{EB642EC9-6860-4E8D-AAB5-866A6336DA69}" srcOrd="0" destOrd="0" presId="urn:microsoft.com/office/officeart/2005/8/layout/vList4"/>
    <dgm:cxn modelId="{631BC22C-E941-44A4-B3B2-E12B95BCFED6}" type="presOf" srcId="{66CE7976-BE2F-4C3D-B8C1-4A65BC7C271C}" destId="{9E721207-304C-4184-9118-8AB9D0D8A982}" srcOrd="1" destOrd="1" presId="urn:microsoft.com/office/officeart/2005/8/layout/vList4"/>
    <dgm:cxn modelId="{5BB8152F-5CB4-4FAC-8AA0-D4E988C1CEB3}" srcId="{3A6AD3E0-1397-4D9C-9030-D44A27C501E4}" destId="{75B1F2AE-8EE5-4628-9C99-04F50263D717}" srcOrd="3" destOrd="0" parTransId="{E0D52C2F-94D2-406C-A272-7509ED867F6C}" sibTransId="{6289FA86-186A-423D-B233-A35ADBCE8737}"/>
    <dgm:cxn modelId="{00197C33-93C5-47D5-80E8-D82A90522871}" type="presOf" srcId="{75B1F2AE-8EE5-4628-9C99-04F50263D717}" destId="{604F7517-28A7-47BF-B005-BDF4C1845146}" srcOrd="1" destOrd="0" presId="urn:microsoft.com/office/officeart/2005/8/layout/vList4"/>
    <dgm:cxn modelId="{223B4961-928B-49D8-9925-E178043F6019}" type="presOf" srcId="{6A88B328-C3D4-4866-B7CF-096A33218043}" destId="{604F7517-28A7-47BF-B005-BDF4C1845146}" srcOrd="1" destOrd="1" presId="urn:microsoft.com/office/officeart/2005/8/layout/vList4"/>
    <dgm:cxn modelId="{79992465-2808-4438-9671-4126E77676C5}" srcId="{3A6AD3E0-1397-4D9C-9030-D44A27C501E4}" destId="{F669FB78-C1B8-455E-88F7-243F4CB06E75}" srcOrd="1" destOrd="0" parTransId="{55D5942A-8AB6-4435-9D81-3E5CDCCA472F}" sibTransId="{13A1E9CF-90B4-4C48-8868-05AB339DC95D}"/>
    <dgm:cxn modelId="{99F1AF45-5E9F-4113-8789-CDEBC0B00593}" srcId="{6178924F-9A96-4D0C-B0EF-FE850637CE71}" destId="{CC96473E-D274-4F6C-9F66-7FF9424873BE}" srcOrd="0" destOrd="0" parTransId="{72BC0DA4-E21D-4ADF-90A9-A5EA2B9DB247}" sibTransId="{CC43F634-A6A9-4C32-B9D8-268760F58F9A}"/>
    <dgm:cxn modelId="{ABCFAD4E-36A8-4625-8425-623A884BFCCA}" type="presOf" srcId="{6178924F-9A96-4D0C-B0EF-FE850637CE71}" destId="{DD0429AF-F172-48F7-992B-5843AC6B2060}" srcOrd="0" destOrd="0" presId="urn:microsoft.com/office/officeart/2005/8/layout/vList4"/>
    <dgm:cxn modelId="{855CB26F-3146-4B42-BCF6-43C5E2FF72E2}" type="presOf" srcId="{AA0166C8-1A3B-4FBE-9F91-D6C238A04512}" destId="{6C32E793-52ED-423F-87A6-77AF38E7666C}" srcOrd="0" destOrd="1" presId="urn:microsoft.com/office/officeart/2005/8/layout/vList4"/>
    <dgm:cxn modelId="{1E421376-796B-4020-902B-54C0EEC8E171}" srcId="{3A6AD3E0-1397-4D9C-9030-D44A27C501E4}" destId="{6178924F-9A96-4D0C-B0EF-FE850637CE71}" srcOrd="2" destOrd="0" parTransId="{3DC04FEE-4843-4D05-A29E-6F53CFAB93DC}" sibTransId="{BB76EB56-266C-4705-A088-C00BDFCB4359}"/>
    <dgm:cxn modelId="{559AC988-E571-43A7-8489-3D2A8734861C}" type="presOf" srcId="{CC96473E-D274-4F6C-9F66-7FF9424873BE}" destId="{7E41ED22-7118-45B2-830C-430A1C567E79}" srcOrd="1" destOrd="1" presId="urn:microsoft.com/office/officeart/2005/8/layout/vList4"/>
    <dgm:cxn modelId="{9FA219A6-83AA-4AF8-A20F-62FA6A9A1885}" type="presOf" srcId="{AA0166C8-1A3B-4FBE-9F91-D6C238A04512}" destId="{28BA32E2-9980-4CBB-AB3A-AF5C94624F6B}" srcOrd="1" destOrd="1" presId="urn:microsoft.com/office/officeart/2005/8/layout/vList4"/>
    <dgm:cxn modelId="{310C9CC7-A6AB-48E3-B5CB-B43E0E6EACF1}" srcId="{3A6AD3E0-1397-4D9C-9030-D44A27C501E4}" destId="{C29E9763-29EC-4A07-9B19-FABAAA18034D}" srcOrd="0" destOrd="0" parTransId="{DA4AFE29-4E5F-4E46-996E-0827D759B29B}" sibTransId="{8875A503-1B42-4E49-A986-4023A292BFEF}"/>
    <dgm:cxn modelId="{354699D6-2B9A-457A-A2AC-6CD74042248F}" type="presOf" srcId="{C29E9763-29EC-4A07-9B19-FABAAA18034D}" destId="{17078EAF-7C7F-47A5-BB8B-91D9F88678F8}" srcOrd="0" destOrd="0" presId="urn:microsoft.com/office/officeart/2005/8/layout/vList4"/>
    <dgm:cxn modelId="{8FDD3ED9-FE7D-4275-8AF3-99D9E403CFC6}" type="presOf" srcId="{F669FB78-C1B8-455E-88F7-243F4CB06E75}" destId="{6C32E793-52ED-423F-87A6-77AF38E7666C}" srcOrd="0" destOrd="0" presId="urn:microsoft.com/office/officeart/2005/8/layout/vList4"/>
    <dgm:cxn modelId="{C07BABE7-1154-408A-B0B0-002C1F724F17}" type="presOf" srcId="{6178924F-9A96-4D0C-B0EF-FE850637CE71}" destId="{7E41ED22-7118-45B2-830C-430A1C567E79}" srcOrd="1" destOrd="0" presId="urn:microsoft.com/office/officeart/2005/8/layout/vList4"/>
    <dgm:cxn modelId="{EE8734EC-9BC3-4FA3-A6A1-54A2FABD1792}" type="presOf" srcId="{C29E9763-29EC-4A07-9B19-FABAAA18034D}" destId="{9E721207-304C-4184-9118-8AB9D0D8A982}" srcOrd="1" destOrd="0" presId="urn:microsoft.com/office/officeart/2005/8/layout/vList4"/>
    <dgm:cxn modelId="{AEFE3EEF-0243-41C4-AE5B-43C5A66CEA47}" type="presOf" srcId="{6A88B328-C3D4-4866-B7CF-096A33218043}" destId="{D3578080-7C53-4338-8814-117F69A51F58}" srcOrd="0" destOrd="1" presId="urn:microsoft.com/office/officeart/2005/8/layout/vList4"/>
    <dgm:cxn modelId="{9ABF23F3-F63A-4F64-9059-6177BB016B25}" type="presOf" srcId="{CC96473E-D274-4F6C-9F66-7FF9424873BE}" destId="{DD0429AF-F172-48F7-992B-5843AC6B2060}" srcOrd="0" destOrd="1" presId="urn:microsoft.com/office/officeart/2005/8/layout/vList4"/>
    <dgm:cxn modelId="{20A5B590-4299-43A3-A948-416811DE0B69}" type="presParOf" srcId="{EB642EC9-6860-4E8D-AAB5-866A6336DA69}" destId="{F88D4176-BB04-46B3-9C0C-794991213B6A}" srcOrd="0" destOrd="0" presId="urn:microsoft.com/office/officeart/2005/8/layout/vList4"/>
    <dgm:cxn modelId="{68F8ED23-DCDB-44CD-9057-40430A32BC58}" type="presParOf" srcId="{F88D4176-BB04-46B3-9C0C-794991213B6A}" destId="{17078EAF-7C7F-47A5-BB8B-91D9F88678F8}" srcOrd="0" destOrd="0" presId="urn:microsoft.com/office/officeart/2005/8/layout/vList4"/>
    <dgm:cxn modelId="{D7DC3D6B-B901-494C-B185-73E39A17FE60}" type="presParOf" srcId="{F88D4176-BB04-46B3-9C0C-794991213B6A}" destId="{1314FD9C-4815-42AE-8507-FD0E17C5EF1D}" srcOrd="1" destOrd="0" presId="urn:microsoft.com/office/officeart/2005/8/layout/vList4"/>
    <dgm:cxn modelId="{C79DA4F5-D8A7-42B1-B20B-ABAD41B3E101}" type="presParOf" srcId="{F88D4176-BB04-46B3-9C0C-794991213B6A}" destId="{9E721207-304C-4184-9118-8AB9D0D8A982}" srcOrd="2" destOrd="0" presId="urn:microsoft.com/office/officeart/2005/8/layout/vList4"/>
    <dgm:cxn modelId="{32E3C2EA-0174-4C80-95E6-5F83B77D9DF3}" type="presParOf" srcId="{EB642EC9-6860-4E8D-AAB5-866A6336DA69}" destId="{4B70B381-3961-4FA2-8EAD-BB105C75C402}" srcOrd="1" destOrd="0" presId="urn:microsoft.com/office/officeart/2005/8/layout/vList4"/>
    <dgm:cxn modelId="{F6D35FB0-D953-4BA5-A687-85744D608ACD}" type="presParOf" srcId="{EB642EC9-6860-4E8D-AAB5-866A6336DA69}" destId="{A93B91DC-5763-4438-B734-D7E03B66F2D0}" srcOrd="2" destOrd="0" presId="urn:microsoft.com/office/officeart/2005/8/layout/vList4"/>
    <dgm:cxn modelId="{D938F658-D1FA-43B6-BAB9-05EB75A6607C}" type="presParOf" srcId="{A93B91DC-5763-4438-B734-D7E03B66F2D0}" destId="{6C32E793-52ED-423F-87A6-77AF38E7666C}" srcOrd="0" destOrd="0" presId="urn:microsoft.com/office/officeart/2005/8/layout/vList4"/>
    <dgm:cxn modelId="{BFEA3941-8E06-4C1C-848B-0CECC7ED24C3}" type="presParOf" srcId="{A93B91DC-5763-4438-B734-D7E03B66F2D0}" destId="{CC8D20AD-F53C-464F-9405-A3962A0508D6}" srcOrd="1" destOrd="0" presId="urn:microsoft.com/office/officeart/2005/8/layout/vList4"/>
    <dgm:cxn modelId="{22847931-8A20-4951-9C5F-0045050D2B60}" type="presParOf" srcId="{A93B91DC-5763-4438-B734-D7E03B66F2D0}" destId="{28BA32E2-9980-4CBB-AB3A-AF5C94624F6B}" srcOrd="2" destOrd="0" presId="urn:microsoft.com/office/officeart/2005/8/layout/vList4"/>
    <dgm:cxn modelId="{9ECA1BEC-5BE8-451E-81B5-BFD9E5850422}" type="presParOf" srcId="{EB642EC9-6860-4E8D-AAB5-866A6336DA69}" destId="{AACA8E23-0C4C-4F59-9536-6FDC89672788}" srcOrd="3" destOrd="0" presId="urn:microsoft.com/office/officeart/2005/8/layout/vList4"/>
    <dgm:cxn modelId="{162C3D5C-B1EB-4F3F-9826-F2A181660448}" type="presParOf" srcId="{EB642EC9-6860-4E8D-AAB5-866A6336DA69}" destId="{467FDC57-C078-4E0A-B747-D9F3498EE04A}" srcOrd="4" destOrd="0" presId="urn:microsoft.com/office/officeart/2005/8/layout/vList4"/>
    <dgm:cxn modelId="{505ED734-F3FE-48C0-B709-14D1C03D5784}" type="presParOf" srcId="{467FDC57-C078-4E0A-B747-D9F3498EE04A}" destId="{DD0429AF-F172-48F7-992B-5843AC6B2060}" srcOrd="0" destOrd="0" presId="urn:microsoft.com/office/officeart/2005/8/layout/vList4"/>
    <dgm:cxn modelId="{D0851F7E-11AF-4E6A-B2B9-9C9B0361C8BC}" type="presParOf" srcId="{467FDC57-C078-4E0A-B747-D9F3498EE04A}" destId="{B7A6D81C-12C0-4BCC-8933-73C4ACD20FB4}" srcOrd="1" destOrd="0" presId="urn:microsoft.com/office/officeart/2005/8/layout/vList4"/>
    <dgm:cxn modelId="{93E08AA1-7D76-487F-901B-BA724F0DD7E5}" type="presParOf" srcId="{467FDC57-C078-4E0A-B747-D9F3498EE04A}" destId="{7E41ED22-7118-45B2-830C-430A1C567E79}" srcOrd="2" destOrd="0" presId="urn:microsoft.com/office/officeart/2005/8/layout/vList4"/>
    <dgm:cxn modelId="{0094448D-B512-4E77-80C8-82F9EF746BAF}" type="presParOf" srcId="{EB642EC9-6860-4E8D-AAB5-866A6336DA69}" destId="{0E5F71BE-BC87-45D3-8D69-884F0895D468}" srcOrd="5" destOrd="0" presId="urn:microsoft.com/office/officeart/2005/8/layout/vList4"/>
    <dgm:cxn modelId="{34F4EA91-A03E-4CE8-BBDB-48438E271785}" type="presParOf" srcId="{EB642EC9-6860-4E8D-AAB5-866A6336DA69}" destId="{151984E0-06FC-4423-BDA5-63464266796A}" srcOrd="6" destOrd="0" presId="urn:microsoft.com/office/officeart/2005/8/layout/vList4"/>
    <dgm:cxn modelId="{D6C9824C-6B07-4705-BC5F-34F81E466BBE}" type="presParOf" srcId="{151984E0-06FC-4423-BDA5-63464266796A}" destId="{D3578080-7C53-4338-8814-117F69A51F58}" srcOrd="0" destOrd="0" presId="urn:microsoft.com/office/officeart/2005/8/layout/vList4"/>
    <dgm:cxn modelId="{523AF9CB-5153-4AC1-A332-CEB726B881B6}" type="presParOf" srcId="{151984E0-06FC-4423-BDA5-63464266796A}" destId="{FF5DCDC3-B543-49F8-9B33-347FC330E6E9}" srcOrd="1" destOrd="0" presId="urn:microsoft.com/office/officeart/2005/8/layout/vList4"/>
    <dgm:cxn modelId="{E0E701B6-A1CA-4EF0-92CF-69C5790216C5}" type="presParOf" srcId="{151984E0-06FC-4423-BDA5-63464266796A}" destId="{604F7517-28A7-47BF-B005-BDF4C18451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C33B6E-1B60-4422-B7C3-0749F9D3505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F6941-3A11-4EE3-B111-B3395924D792}">
      <dgm:prSet phldrT="[Текст]"/>
      <dgm:spPr/>
      <dgm:t>
        <a:bodyPr/>
        <a:lstStyle/>
        <a:p>
          <a:r>
            <a:rPr lang="ru-RU" dirty="0"/>
            <a:t>Не предпринимать ничего</a:t>
          </a:r>
        </a:p>
      </dgm:t>
    </dgm:pt>
    <dgm:pt modelId="{6E94758B-64D5-45CF-AACF-33E1B8A7A5DE}" type="parTrans" cxnId="{B968C7D9-10E7-4234-B70A-A5B185D5A220}">
      <dgm:prSet/>
      <dgm:spPr/>
      <dgm:t>
        <a:bodyPr/>
        <a:lstStyle/>
        <a:p>
          <a:endParaRPr lang="ru-RU"/>
        </a:p>
      </dgm:t>
    </dgm:pt>
    <dgm:pt modelId="{04C92982-7F7F-4A9D-B020-AB39DF9C5F6D}" type="sibTrans" cxnId="{B968C7D9-10E7-4234-B70A-A5B185D5A220}">
      <dgm:prSet/>
      <dgm:spPr/>
      <dgm:t>
        <a:bodyPr/>
        <a:lstStyle/>
        <a:p>
          <a:endParaRPr lang="ru-RU"/>
        </a:p>
      </dgm:t>
    </dgm:pt>
    <dgm:pt modelId="{498E510F-6714-40C7-937C-B793B9C95EEF}">
      <dgm:prSet phldrT="[Текст]"/>
      <dgm:spPr/>
      <dgm:t>
        <a:bodyPr/>
        <a:lstStyle/>
        <a:p>
          <a:r>
            <a:rPr lang="ru-RU" dirty="0"/>
            <a:t>Плюсы: не нужно ничего менять</a:t>
          </a:r>
        </a:p>
      </dgm:t>
    </dgm:pt>
    <dgm:pt modelId="{608EA9F6-3AD7-4588-AAD3-04B36ABF973A}" type="parTrans" cxnId="{BE9A54CE-CB8A-4968-86FC-4422B95A51CB}">
      <dgm:prSet/>
      <dgm:spPr/>
      <dgm:t>
        <a:bodyPr/>
        <a:lstStyle/>
        <a:p>
          <a:endParaRPr lang="ru-RU"/>
        </a:p>
      </dgm:t>
    </dgm:pt>
    <dgm:pt modelId="{88A3CEE4-CB19-4B5B-8935-E3B7AEC9502D}" type="sibTrans" cxnId="{BE9A54CE-CB8A-4968-86FC-4422B95A51CB}">
      <dgm:prSet/>
      <dgm:spPr/>
      <dgm:t>
        <a:bodyPr/>
        <a:lstStyle/>
        <a:p>
          <a:endParaRPr lang="ru-RU"/>
        </a:p>
      </dgm:t>
    </dgm:pt>
    <dgm:pt modelId="{93881403-31C6-49D7-B586-89135642F536}">
      <dgm:prSet phldrT="[Текст]"/>
      <dgm:spPr/>
      <dgm:t>
        <a:bodyPr/>
        <a:lstStyle/>
        <a:p>
          <a:r>
            <a:rPr lang="ru-RU" dirty="0"/>
            <a:t>Минусы: КФХ остаются на стадии «совершенствования производства / товара» и проигрывают борьбу за рынки сбыта своей продукции </a:t>
          </a:r>
        </a:p>
      </dgm:t>
    </dgm:pt>
    <dgm:pt modelId="{96AE1FDE-050E-44C2-B79A-CA5FAC50EB89}" type="parTrans" cxnId="{C058D8BC-4507-41B6-A488-3DB624511C20}">
      <dgm:prSet/>
      <dgm:spPr/>
      <dgm:t>
        <a:bodyPr/>
        <a:lstStyle/>
        <a:p>
          <a:endParaRPr lang="ru-RU"/>
        </a:p>
      </dgm:t>
    </dgm:pt>
    <dgm:pt modelId="{AD2D059C-D707-4DDB-A1A9-0A9E534B3640}" type="sibTrans" cxnId="{C058D8BC-4507-41B6-A488-3DB624511C20}">
      <dgm:prSet/>
      <dgm:spPr/>
      <dgm:t>
        <a:bodyPr/>
        <a:lstStyle/>
        <a:p>
          <a:endParaRPr lang="ru-RU"/>
        </a:p>
      </dgm:t>
    </dgm:pt>
    <dgm:pt modelId="{182F81F6-2651-47CA-A282-4866A3804AE1}">
      <dgm:prSet phldrT="[Текст]"/>
      <dgm:spPr/>
      <dgm:t>
        <a:bodyPr/>
        <a:lstStyle/>
        <a:p>
          <a:r>
            <a:rPr lang="ru-RU" dirty="0"/>
            <a:t>Каждый фермер – сам себе маркетолог</a:t>
          </a:r>
        </a:p>
      </dgm:t>
    </dgm:pt>
    <dgm:pt modelId="{68F1410E-5B61-4048-ACDA-4522953D3D97}" type="parTrans" cxnId="{18664ACD-B222-43C5-B693-A2876C254BB3}">
      <dgm:prSet/>
      <dgm:spPr/>
      <dgm:t>
        <a:bodyPr/>
        <a:lstStyle/>
        <a:p>
          <a:endParaRPr lang="ru-RU"/>
        </a:p>
      </dgm:t>
    </dgm:pt>
    <dgm:pt modelId="{D193F66E-14E9-4DAC-B4E1-E7677BC5FB34}" type="sibTrans" cxnId="{18664ACD-B222-43C5-B693-A2876C254BB3}">
      <dgm:prSet/>
      <dgm:spPr/>
      <dgm:t>
        <a:bodyPr/>
        <a:lstStyle/>
        <a:p>
          <a:endParaRPr lang="ru-RU"/>
        </a:p>
      </dgm:t>
    </dgm:pt>
    <dgm:pt modelId="{BE4F66A9-3B7C-4AC5-93EC-1065FEC7F030}">
      <dgm:prSet phldrT="[Текст]"/>
      <dgm:spPr/>
      <dgm:t>
        <a:bodyPr/>
        <a:lstStyle/>
        <a:p>
          <a:r>
            <a:rPr lang="ru-RU" dirty="0"/>
            <a:t>Плюсы: не нужны значительные финансовые вложения, не нужно ни с кем координироваться</a:t>
          </a:r>
        </a:p>
      </dgm:t>
    </dgm:pt>
    <dgm:pt modelId="{5411A664-52F4-47D8-B388-D8A48B7156C3}" type="parTrans" cxnId="{388ACDAA-D2DA-43E8-AE1A-6C390D05D0C4}">
      <dgm:prSet/>
      <dgm:spPr/>
      <dgm:t>
        <a:bodyPr/>
        <a:lstStyle/>
        <a:p>
          <a:endParaRPr lang="ru-RU"/>
        </a:p>
      </dgm:t>
    </dgm:pt>
    <dgm:pt modelId="{D54D442C-3275-44A8-AEF2-0009FAD74A4E}" type="sibTrans" cxnId="{388ACDAA-D2DA-43E8-AE1A-6C390D05D0C4}">
      <dgm:prSet/>
      <dgm:spPr/>
      <dgm:t>
        <a:bodyPr/>
        <a:lstStyle/>
        <a:p>
          <a:endParaRPr lang="ru-RU"/>
        </a:p>
      </dgm:t>
    </dgm:pt>
    <dgm:pt modelId="{39EF2B50-A2CA-4614-8A42-13AC6A60E9B4}">
      <dgm:prSet phldrT="[Текст]"/>
      <dgm:spPr/>
      <dgm:t>
        <a:bodyPr/>
        <a:lstStyle/>
        <a:p>
          <a:r>
            <a:rPr lang="ru-RU" dirty="0"/>
            <a:t>Нереально с точки зрения имеющейся квалификации и лимита свободного времени</a:t>
          </a:r>
        </a:p>
      </dgm:t>
    </dgm:pt>
    <dgm:pt modelId="{866E6D04-4341-4646-AB47-48401081960C}" type="parTrans" cxnId="{E07229B6-B825-47EA-A553-C88478A78E41}">
      <dgm:prSet/>
      <dgm:spPr/>
      <dgm:t>
        <a:bodyPr/>
        <a:lstStyle/>
        <a:p>
          <a:endParaRPr lang="ru-RU"/>
        </a:p>
      </dgm:t>
    </dgm:pt>
    <dgm:pt modelId="{91EC2A6F-53EF-40E2-9272-07112E10BFAB}" type="sibTrans" cxnId="{E07229B6-B825-47EA-A553-C88478A78E41}">
      <dgm:prSet/>
      <dgm:spPr/>
      <dgm:t>
        <a:bodyPr/>
        <a:lstStyle/>
        <a:p>
          <a:endParaRPr lang="ru-RU"/>
        </a:p>
      </dgm:t>
    </dgm:pt>
    <dgm:pt modelId="{DDF6701B-9DC8-4094-8904-9594DA7360F4}">
      <dgm:prSet phldrT="[Текст]"/>
      <dgm:spPr/>
      <dgm:t>
        <a:bodyPr/>
        <a:lstStyle/>
        <a:p>
          <a:r>
            <a:rPr lang="ru-RU" dirty="0"/>
            <a:t>Маркетинговая функция делегируется кооперативу</a:t>
          </a:r>
        </a:p>
      </dgm:t>
    </dgm:pt>
    <dgm:pt modelId="{D7F5356D-B77C-4B9B-9B9C-939FA6E88012}" type="parTrans" cxnId="{505D5FB8-CD04-4111-BBD4-31D27B102650}">
      <dgm:prSet/>
      <dgm:spPr/>
      <dgm:t>
        <a:bodyPr/>
        <a:lstStyle/>
        <a:p>
          <a:endParaRPr lang="ru-RU"/>
        </a:p>
      </dgm:t>
    </dgm:pt>
    <dgm:pt modelId="{5D791FC3-A620-4FD5-A4CB-850520469F3B}" type="sibTrans" cxnId="{505D5FB8-CD04-4111-BBD4-31D27B102650}">
      <dgm:prSet/>
      <dgm:spPr/>
      <dgm:t>
        <a:bodyPr/>
        <a:lstStyle/>
        <a:p>
          <a:endParaRPr lang="ru-RU"/>
        </a:p>
      </dgm:t>
    </dgm:pt>
    <dgm:pt modelId="{118C45CC-58B8-47E7-8844-171F3127FCBE}">
      <dgm:prSet phldrT="[Текст]"/>
      <dgm:spPr/>
      <dgm:t>
        <a:bodyPr/>
        <a:lstStyle/>
        <a:p>
          <a:r>
            <a:rPr lang="ru-RU" dirty="0"/>
            <a:t>Плюсы – расходы на специалистов делятся между всеми участниками</a:t>
          </a:r>
        </a:p>
      </dgm:t>
    </dgm:pt>
    <dgm:pt modelId="{37B9168D-3C8C-4B88-A694-6B70A6CFDEBA}" type="parTrans" cxnId="{659AB0B9-09FA-4B52-B6C5-32BDCB07EE47}">
      <dgm:prSet/>
      <dgm:spPr/>
      <dgm:t>
        <a:bodyPr/>
        <a:lstStyle/>
        <a:p>
          <a:endParaRPr lang="ru-RU"/>
        </a:p>
      </dgm:t>
    </dgm:pt>
    <dgm:pt modelId="{A60980A2-857D-4AF4-8169-A6C7570B1057}" type="sibTrans" cxnId="{659AB0B9-09FA-4B52-B6C5-32BDCB07EE47}">
      <dgm:prSet/>
      <dgm:spPr/>
      <dgm:t>
        <a:bodyPr/>
        <a:lstStyle/>
        <a:p>
          <a:endParaRPr lang="ru-RU"/>
        </a:p>
      </dgm:t>
    </dgm:pt>
    <dgm:pt modelId="{1384B952-C455-42AD-A5E7-0A535C0C4EEE}">
      <dgm:prSet phldrT="[Текст]"/>
      <dgm:spPr/>
      <dgm:t>
        <a:bodyPr/>
        <a:lstStyle/>
        <a:p>
          <a:r>
            <a:rPr lang="ru-RU" dirty="0"/>
            <a:t>Минусы – необходимо изменение парадигмы поведения</a:t>
          </a:r>
        </a:p>
      </dgm:t>
    </dgm:pt>
    <dgm:pt modelId="{BC4E867B-4F28-4913-A727-2B18ED738589}" type="parTrans" cxnId="{88D91448-CEDC-48CC-827F-04FD3DB03976}">
      <dgm:prSet/>
      <dgm:spPr/>
      <dgm:t>
        <a:bodyPr/>
        <a:lstStyle/>
        <a:p>
          <a:endParaRPr lang="ru-RU"/>
        </a:p>
      </dgm:t>
    </dgm:pt>
    <dgm:pt modelId="{30B55D75-5037-4BBE-836A-9D957F4999BB}" type="sibTrans" cxnId="{88D91448-CEDC-48CC-827F-04FD3DB03976}">
      <dgm:prSet/>
      <dgm:spPr/>
      <dgm:t>
        <a:bodyPr/>
        <a:lstStyle/>
        <a:p>
          <a:endParaRPr lang="ru-RU"/>
        </a:p>
      </dgm:t>
    </dgm:pt>
    <dgm:pt modelId="{B020DE1B-73BA-4BD8-9B8E-11A3B134E935}">
      <dgm:prSet phldrT="[Текст]"/>
      <dgm:spPr/>
      <dgm:t>
        <a:bodyPr/>
        <a:lstStyle/>
        <a:p>
          <a:r>
            <a:rPr lang="ru-RU" dirty="0"/>
            <a:t>Наёмный маркетолог в каждом КФХ</a:t>
          </a:r>
        </a:p>
      </dgm:t>
    </dgm:pt>
    <dgm:pt modelId="{4A3D6447-241B-4EFB-AE93-83F1FE5440F0}" type="parTrans" cxnId="{3B4D9F59-3C09-422C-8CFF-AF16D330E3D0}">
      <dgm:prSet/>
      <dgm:spPr/>
      <dgm:t>
        <a:bodyPr/>
        <a:lstStyle/>
        <a:p>
          <a:endParaRPr lang="ru-RU"/>
        </a:p>
      </dgm:t>
    </dgm:pt>
    <dgm:pt modelId="{74F72ACE-13D1-434E-9770-84EC0A90A67C}" type="sibTrans" cxnId="{3B4D9F59-3C09-422C-8CFF-AF16D330E3D0}">
      <dgm:prSet/>
      <dgm:spPr/>
      <dgm:t>
        <a:bodyPr/>
        <a:lstStyle/>
        <a:p>
          <a:endParaRPr lang="ru-RU"/>
        </a:p>
      </dgm:t>
    </dgm:pt>
    <dgm:pt modelId="{521166A3-6A87-42F8-90D9-1FAC3F8B1959}">
      <dgm:prSet phldrT="[Текст]"/>
      <dgm:spPr/>
      <dgm:t>
        <a:bodyPr/>
        <a:lstStyle/>
        <a:p>
          <a:r>
            <a:rPr lang="ru-RU" dirty="0"/>
            <a:t>Плюсы – профессиональная деятельность выполняется профессионалом</a:t>
          </a:r>
        </a:p>
      </dgm:t>
    </dgm:pt>
    <dgm:pt modelId="{DF133171-1953-4C21-ACE6-9F2D0C152088}" type="parTrans" cxnId="{C57290CA-88DB-4CFA-87AE-5074F6169F11}">
      <dgm:prSet/>
      <dgm:spPr/>
      <dgm:t>
        <a:bodyPr/>
        <a:lstStyle/>
        <a:p>
          <a:endParaRPr lang="ru-RU"/>
        </a:p>
      </dgm:t>
    </dgm:pt>
    <dgm:pt modelId="{A20E4F9C-DA33-4387-8C7D-A4733888F38D}" type="sibTrans" cxnId="{C57290CA-88DB-4CFA-87AE-5074F6169F11}">
      <dgm:prSet/>
      <dgm:spPr/>
      <dgm:t>
        <a:bodyPr/>
        <a:lstStyle/>
        <a:p>
          <a:endParaRPr lang="ru-RU"/>
        </a:p>
      </dgm:t>
    </dgm:pt>
    <dgm:pt modelId="{940CB2CA-62FD-4F6E-ACD2-DB0DF35581DD}">
      <dgm:prSet phldrT="[Текст]"/>
      <dgm:spPr/>
      <dgm:t>
        <a:bodyPr/>
        <a:lstStyle/>
        <a:p>
          <a:r>
            <a:rPr lang="ru-RU" dirty="0"/>
            <a:t>Минусы – расходы на содержание профессионала превышают доходы хозяйства</a:t>
          </a:r>
        </a:p>
      </dgm:t>
    </dgm:pt>
    <dgm:pt modelId="{9B2D12D8-7227-49A8-8EA6-9B39CE4B3D66}" type="parTrans" cxnId="{84891453-C191-4ADF-BE8D-CF5D99372638}">
      <dgm:prSet/>
      <dgm:spPr/>
      <dgm:t>
        <a:bodyPr/>
        <a:lstStyle/>
        <a:p>
          <a:endParaRPr lang="ru-RU"/>
        </a:p>
      </dgm:t>
    </dgm:pt>
    <dgm:pt modelId="{2C4D513E-EAF2-4405-A669-46D29D7A4A01}" type="sibTrans" cxnId="{84891453-C191-4ADF-BE8D-CF5D99372638}">
      <dgm:prSet/>
      <dgm:spPr/>
      <dgm:t>
        <a:bodyPr/>
        <a:lstStyle/>
        <a:p>
          <a:endParaRPr lang="ru-RU"/>
        </a:p>
      </dgm:t>
    </dgm:pt>
    <dgm:pt modelId="{DBA4D9ED-EDFB-4363-A36F-BAB79446EE7B}" type="pres">
      <dgm:prSet presAssocID="{90C33B6E-1B60-4422-B7C3-0749F9D35054}" presName="linear" presStyleCnt="0">
        <dgm:presLayoutVars>
          <dgm:dir/>
          <dgm:resizeHandles val="exact"/>
        </dgm:presLayoutVars>
      </dgm:prSet>
      <dgm:spPr/>
    </dgm:pt>
    <dgm:pt modelId="{39CE0208-178C-4032-B4A0-11201125FF1B}" type="pres">
      <dgm:prSet presAssocID="{755F6941-3A11-4EE3-B111-B3395924D792}" presName="comp" presStyleCnt="0"/>
      <dgm:spPr/>
    </dgm:pt>
    <dgm:pt modelId="{7D44BA82-C0AD-40BA-AB10-43D7FCDF394B}" type="pres">
      <dgm:prSet presAssocID="{755F6941-3A11-4EE3-B111-B3395924D792}" presName="box" presStyleLbl="node1" presStyleIdx="0" presStyleCnt="4"/>
      <dgm:spPr/>
    </dgm:pt>
    <dgm:pt modelId="{D0A2A2F6-72D1-4C1C-AF3A-6E8AF74EC8DF}" type="pres">
      <dgm:prSet presAssocID="{755F6941-3A11-4EE3-B111-B3395924D79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DE130D2-E23C-4C04-9F6F-49652AFBA161}" type="pres">
      <dgm:prSet presAssocID="{755F6941-3A11-4EE3-B111-B3395924D792}" presName="text" presStyleLbl="node1" presStyleIdx="0" presStyleCnt="4">
        <dgm:presLayoutVars>
          <dgm:bulletEnabled val="1"/>
        </dgm:presLayoutVars>
      </dgm:prSet>
      <dgm:spPr/>
    </dgm:pt>
    <dgm:pt modelId="{59E8E652-5FC7-4703-9887-2324DB374550}" type="pres">
      <dgm:prSet presAssocID="{04C92982-7F7F-4A9D-B020-AB39DF9C5F6D}" presName="spacer" presStyleCnt="0"/>
      <dgm:spPr/>
    </dgm:pt>
    <dgm:pt modelId="{0C3AEA3D-AFC3-4CF4-83F3-55B4DE14AA38}" type="pres">
      <dgm:prSet presAssocID="{182F81F6-2651-47CA-A282-4866A3804AE1}" presName="comp" presStyleCnt="0"/>
      <dgm:spPr/>
    </dgm:pt>
    <dgm:pt modelId="{038D29F5-EC24-46C4-8FB8-4A20695D3404}" type="pres">
      <dgm:prSet presAssocID="{182F81F6-2651-47CA-A282-4866A3804AE1}" presName="box" presStyleLbl="node1" presStyleIdx="1" presStyleCnt="4"/>
      <dgm:spPr/>
    </dgm:pt>
    <dgm:pt modelId="{B3A3A6E3-3BC4-4CEB-9F2D-AB99EB4437E2}" type="pres">
      <dgm:prSet presAssocID="{182F81F6-2651-47CA-A282-4866A3804AE1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49A666DD-DF78-4797-AA23-34E3330E4BFB}" type="pres">
      <dgm:prSet presAssocID="{182F81F6-2651-47CA-A282-4866A3804AE1}" presName="text" presStyleLbl="node1" presStyleIdx="1" presStyleCnt="4">
        <dgm:presLayoutVars>
          <dgm:bulletEnabled val="1"/>
        </dgm:presLayoutVars>
      </dgm:prSet>
      <dgm:spPr/>
    </dgm:pt>
    <dgm:pt modelId="{A7C59DC4-5C1F-4C55-86BA-6B44EEC75C9C}" type="pres">
      <dgm:prSet presAssocID="{D193F66E-14E9-4DAC-B4E1-E7677BC5FB34}" presName="spacer" presStyleCnt="0"/>
      <dgm:spPr/>
    </dgm:pt>
    <dgm:pt modelId="{BDC1D839-2EB8-4195-B385-5FECDA38D209}" type="pres">
      <dgm:prSet presAssocID="{B020DE1B-73BA-4BD8-9B8E-11A3B134E935}" presName="comp" presStyleCnt="0"/>
      <dgm:spPr/>
    </dgm:pt>
    <dgm:pt modelId="{4B0EF3A6-7087-48A3-8790-B3C53CB0C964}" type="pres">
      <dgm:prSet presAssocID="{B020DE1B-73BA-4BD8-9B8E-11A3B134E935}" presName="box" presStyleLbl="node1" presStyleIdx="2" presStyleCnt="4"/>
      <dgm:spPr/>
    </dgm:pt>
    <dgm:pt modelId="{EA553CDF-A331-4366-8464-A9D5408D507D}" type="pres">
      <dgm:prSet presAssocID="{B020DE1B-73BA-4BD8-9B8E-11A3B134E935}" presName="img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35000" b="-35000"/>
          </a:stretch>
        </a:blipFill>
      </dgm:spPr>
    </dgm:pt>
    <dgm:pt modelId="{0DC405CA-77DD-40CD-B305-4A8116239C6D}" type="pres">
      <dgm:prSet presAssocID="{B020DE1B-73BA-4BD8-9B8E-11A3B134E935}" presName="text" presStyleLbl="node1" presStyleIdx="2" presStyleCnt="4">
        <dgm:presLayoutVars>
          <dgm:bulletEnabled val="1"/>
        </dgm:presLayoutVars>
      </dgm:prSet>
      <dgm:spPr/>
    </dgm:pt>
    <dgm:pt modelId="{BCF3D9E8-46D4-4B91-AF60-66A6EB9D8C4C}" type="pres">
      <dgm:prSet presAssocID="{74F72ACE-13D1-434E-9770-84EC0A90A67C}" presName="spacer" presStyleCnt="0"/>
      <dgm:spPr/>
    </dgm:pt>
    <dgm:pt modelId="{2DA220AE-129C-4561-880A-23DD644BC5C6}" type="pres">
      <dgm:prSet presAssocID="{DDF6701B-9DC8-4094-8904-9594DA7360F4}" presName="comp" presStyleCnt="0"/>
      <dgm:spPr/>
    </dgm:pt>
    <dgm:pt modelId="{9A2D5D24-441B-4602-B7D5-966F85591FE0}" type="pres">
      <dgm:prSet presAssocID="{DDF6701B-9DC8-4094-8904-9594DA7360F4}" presName="box" presStyleLbl="node1" presStyleIdx="3" presStyleCnt="4"/>
      <dgm:spPr/>
    </dgm:pt>
    <dgm:pt modelId="{66E630DD-EF8C-43DA-90B0-907B4CD17329}" type="pres">
      <dgm:prSet presAssocID="{DDF6701B-9DC8-4094-8904-9594DA7360F4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B7D27271-A4A7-4090-B24A-5A006184158C}" type="pres">
      <dgm:prSet presAssocID="{DDF6701B-9DC8-4094-8904-9594DA7360F4}" presName="text" presStyleLbl="node1" presStyleIdx="3" presStyleCnt="4">
        <dgm:presLayoutVars>
          <dgm:bulletEnabled val="1"/>
        </dgm:presLayoutVars>
      </dgm:prSet>
      <dgm:spPr/>
    </dgm:pt>
  </dgm:ptLst>
  <dgm:cxnLst>
    <dgm:cxn modelId="{3DD5F503-B525-460D-9C89-7BA28FE94F23}" type="presOf" srcId="{1384B952-C455-42AD-A5E7-0A535C0C4EEE}" destId="{B7D27271-A4A7-4090-B24A-5A006184158C}" srcOrd="1" destOrd="2" presId="urn:microsoft.com/office/officeart/2005/8/layout/vList4"/>
    <dgm:cxn modelId="{05DAB610-FF32-4E97-A2C6-198755F209D8}" type="presOf" srcId="{182F81F6-2651-47CA-A282-4866A3804AE1}" destId="{038D29F5-EC24-46C4-8FB8-4A20695D3404}" srcOrd="0" destOrd="0" presId="urn:microsoft.com/office/officeart/2005/8/layout/vList4"/>
    <dgm:cxn modelId="{FD17E21A-91DB-4B90-8271-19C4B801E277}" type="presOf" srcId="{93881403-31C6-49D7-B586-89135642F536}" destId="{EDE130D2-E23C-4C04-9F6F-49652AFBA161}" srcOrd="1" destOrd="2" presId="urn:microsoft.com/office/officeart/2005/8/layout/vList4"/>
    <dgm:cxn modelId="{D1016E1C-AF07-41EB-8C1E-3AACA58EF60A}" type="presOf" srcId="{B020DE1B-73BA-4BD8-9B8E-11A3B134E935}" destId="{0DC405CA-77DD-40CD-B305-4A8116239C6D}" srcOrd="1" destOrd="0" presId="urn:microsoft.com/office/officeart/2005/8/layout/vList4"/>
    <dgm:cxn modelId="{C819F335-BB19-49D0-8A45-75FE32FF9244}" type="presOf" srcId="{940CB2CA-62FD-4F6E-ACD2-DB0DF35581DD}" destId="{0DC405CA-77DD-40CD-B305-4A8116239C6D}" srcOrd="1" destOrd="2" presId="urn:microsoft.com/office/officeart/2005/8/layout/vList4"/>
    <dgm:cxn modelId="{3339D038-94E7-4E62-A2EC-C94E38862A54}" type="presOf" srcId="{DDF6701B-9DC8-4094-8904-9594DA7360F4}" destId="{9A2D5D24-441B-4602-B7D5-966F85591FE0}" srcOrd="0" destOrd="0" presId="urn:microsoft.com/office/officeart/2005/8/layout/vList4"/>
    <dgm:cxn modelId="{3D43CC60-ECF4-4671-BE29-480D09E9DBC9}" type="presOf" srcId="{521166A3-6A87-42F8-90D9-1FAC3F8B1959}" destId="{0DC405CA-77DD-40CD-B305-4A8116239C6D}" srcOrd="1" destOrd="1" presId="urn:microsoft.com/office/officeart/2005/8/layout/vList4"/>
    <dgm:cxn modelId="{63F10064-922A-4CB3-9A49-68C0E9472FD6}" type="presOf" srcId="{940CB2CA-62FD-4F6E-ACD2-DB0DF35581DD}" destId="{4B0EF3A6-7087-48A3-8790-B3C53CB0C964}" srcOrd="0" destOrd="2" presId="urn:microsoft.com/office/officeart/2005/8/layout/vList4"/>
    <dgm:cxn modelId="{88D91448-CEDC-48CC-827F-04FD3DB03976}" srcId="{DDF6701B-9DC8-4094-8904-9594DA7360F4}" destId="{1384B952-C455-42AD-A5E7-0A535C0C4EEE}" srcOrd="1" destOrd="0" parTransId="{BC4E867B-4F28-4913-A727-2B18ED738589}" sibTransId="{30B55D75-5037-4BBE-836A-9D957F4999BB}"/>
    <dgm:cxn modelId="{B6264552-0223-4410-8F8D-F517A52507A2}" type="presOf" srcId="{BE4F66A9-3B7C-4AC5-93EC-1065FEC7F030}" destId="{038D29F5-EC24-46C4-8FB8-4A20695D3404}" srcOrd="0" destOrd="1" presId="urn:microsoft.com/office/officeart/2005/8/layout/vList4"/>
    <dgm:cxn modelId="{84891453-C191-4ADF-BE8D-CF5D99372638}" srcId="{B020DE1B-73BA-4BD8-9B8E-11A3B134E935}" destId="{940CB2CA-62FD-4F6E-ACD2-DB0DF35581DD}" srcOrd="1" destOrd="0" parTransId="{9B2D12D8-7227-49A8-8EA6-9B39CE4B3D66}" sibTransId="{2C4D513E-EAF2-4405-A669-46D29D7A4A01}"/>
    <dgm:cxn modelId="{E6E9F273-5D58-4E1F-A546-15D151EF7440}" type="presOf" srcId="{BE4F66A9-3B7C-4AC5-93EC-1065FEC7F030}" destId="{49A666DD-DF78-4797-AA23-34E3330E4BFB}" srcOrd="1" destOrd="1" presId="urn:microsoft.com/office/officeart/2005/8/layout/vList4"/>
    <dgm:cxn modelId="{6FF36977-B5F1-4606-A6C0-2EBB1D1F0CBF}" type="presOf" srcId="{755F6941-3A11-4EE3-B111-B3395924D792}" destId="{7D44BA82-C0AD-40BA-AB10-43D7FCDF394B}" srcOrd="0" destOrd="0" presId="urn:microsoft.com/office/officeart/2005/8/layout/vList4"/>
    <dgm:cxn modelId="{3B4D9F59-3C09-422C-8CFF-AF16D330E3D0}" srcId="{90C33B6E-1B60-4422-B7C3-0749F9D35054}" destId="{B020DE1B-73BA-4BD8-9B8E-11A3B134E935}" srcOrd="2" destOrd="0" parTransId="{4A3D6447-241B-4EFB-AE93-83F1FE5440F0}" sibTransId="{74F72ACE-13D1-434E-9770-84EC0A90A67C}"/>
    <dgm:cxn modelId="{0E0BDD7A-907D-411D-A8AB-5DDB98206491}" type="presOf" srcId="{39EF2B50-A2CA-4614-8A42-13AC6A60E9B4}" destId="{49A666DD-DF78-4797-AA23-34E3330E4BFB}" srcOrd="1" destOrd="2" presId="urn:microsoft.com/office/officeart/2005/8/layout/vList4"/>
    <dgm:cxn modelId="{33F3B780-1ED2-4B9A-9B6D-B41F076E8FBF}" type="presOf" srcId="{39EF2B50-A2CA-4614-8A42-13AC6A60E9B4}" destId="{038D29F5-EC24-46C4-8FB8-4A20695D3404}" srcOrd="0" destOrd="2" presId="urn:microsoft.com/office/officeart/2005/8/layout/vList4"/>
    <dgm:cxn modelId="{F15BC683-323E-4346-99BB-1E1AD35C22C4}" type="presOf" srcId="{90C33B6E-1B60-4422-B7C3-0749F9D35054}" destId="{DBA4D9ED-EDFB-4363-A36F-BAB79446EE7B}" srcOrd="0" destOrd="0" presId="urn:microsoft.com/office/officeart/2005/8/layout/vList4"/>
    <dgm:cxn modelId="{A4E1DE86-25A6-445D-AB00-B56CD8E64BED}" type="presOf" srcId="{B020DE1B-73BA-4BD8-9B8E-11A3B134E935}" destId="{4B0EF3A6-7087-48A3-8790-B3C53CB0C964}" srcOrd="0" destOrd="0" presId="urn:microsoft.com/office/officeart/2005/8/layout/vList4"/>
    <dgm:cxn modelId="{233B6E93-EB69-461E-8892-CDD3ACD421B2}" type="presOf" srcId="{182F81F6-2651-47CA-A282-4866A3804AE1}" destId="{49A666DD-DF78-4797-AA23-34E3330E4BFB}" srcOrd="1" destOrd="0" presId="urn:microsoft.com/office/officeart/2005/8/layout/vList4"/>
    <dgm:cxn modelId="{31F461A5-97FE-4B41-868F-FCB700C7BE50}" type="presOf" srcId="{118C45CC-58B8-47E7-8844-171F3127FCBE}" destId="{9A2D5D24-441B-4602-B7D5-966F85591FE0}" srcOrd="0" destOrd="1" presId="urn:microsoft.com/office/officeart/2005/8/layout/vList4"/>
    <dgm:cxn modelId="{388ACDAA-D2DA-43E8-AE1A-6C390D05D0C4}" srcId="{182F81F6-2651-47CA-A282-4866A3804AE1}" destId="{BE4F66A9-3B7C-4AC5-93EC-1065FEC7F030}" srcOrd="0" destOrd="0" parTransId="{5411A664-52F4-47D8-B388-D8A48B7156C3}" sibTransId="{D54D442C-3275-44A8-AEF2-0009FAD74A4E}"/>
    <dgm:cxn modelId="{9D6274B0-ED35-4E5C-8E40-5CAB9F1CAB60}" type="presOf" srcId="{118C45CC-58B8-47E7-8844-171F3127FCBE}" destId="{B7D27271-A4A7-4090-B24A-5A006184158C}" srcOrd="1" destOrd="1" presId="urn:microsoft.com/office/officeart/2005/8/layout/vList4"/>
    <dgm:cxn modelId="{D1F339B1-9B9A-40AD-850C-28FCC4DE2A9C}" type="presOf" srcId="{93881403-31C6-49D7-B586-89135642F536}" destId="{7D44BA82-C0AD-40BA-AB10-43D7FCDF394B}" srcOrd="0" destOrd="2" presId="urn:microsoft.com/office/officeart/2005/8/layout/vList4"/>
    <dgm:cxn modelId="{E07229B6-B825-47EA-A553-C88478A78E41}" srcId="{182F81F6-2651-47CA-A282-4866A3804AE1}" destId="{39EF2B50-A2CA-4614-8A42-13AC6A60E9B4}" srcOrd="1" destOrd="0" parTransId="{866E6D04-4341-4646-AB47-48401081960C}" sibTransId="{91EC2A6F-53EF-40E2-9272-07112E10BFAB}"/>
    <dgm:cxn modelId="{505D5FB8-CD04-4111-BBD4-31D27B102650}" srcId="{90C33B6E-1B60-4422-B7C3-0749F9D35054}" destId="{DDF6701B-9DC8-4094-8904-9594DA7360F4}" srcOrd="3" destOrd="0" parTransId="{D7F5356D-B77C-4B9B-9B9C-939FA6E88012}" sibTransId="{5D791FC3-A620-4FD5-A4CB-850520469F3B}"/>
    <dgm:cxn modelId="{659AB0B9-09FA-4B52-B6C5-32BDCB07EE47}" srcId="{DDF6701B-9DC8-4094-8904-9594DA7360F4}" destId="{118C45CC-58B8-47E7-8844-171F3127FCBE}" srcOrd="0" destOrd="0" parTransId="{37B9168D-3C8C-4B88-A694-6B70A6CFDEBA}" sibTransId="{A60980A2-857D-4AF4-8169-A6C7570B1057}"/>
    <dgm:cxn modelId="{679117BC-9515-411D-AA36-F22B791A9C55}" type="presOf" srcId="{1384B952-C455-42AD-A5E7-0A535C0C4EEE}" destId="{9A2D5D24-441B-4602-B7D5-966F85591FE0}" srcOrd="0" destOrd="2" presId="urn:microsoft.com/office/officeart/2005/8/layout/vList4"/>
    <dgm:cxn modelId="{C058D8BC-4507-41B6-A488-3DB624511C20}" srcId="{755F6941-3A11-4EE3-B111-B3395924D792}" destId="{93881403-31C6-49D7-B586-89135642F536}" srcOrd="1" destOrd="0" parTransId="{96AE1FDE-050E-44C2-B79A-CA5FAC50EB89}" sibTransId="{AD2D059C-D707-4DDB-A1A9-0A9E534B3640}"/>
    <dgm:cxn modelId="{509A2CBD-27A4-4D8C-8C53-81D60B20E09A}" type="presOf" srcId="{755F6941-3A11-4EE3-B111-B3395924D792}" destId="{EDE130D2-E23C-4C04-9F6F-49652AFBA161}" srcOrd="1" destOrd="0" presId="urn:microsoft.com/office/officeart/2005/8/layout/vList4"/>
    <dgm:cxn modelId="{C57290CA-88DB-4CFA-87AE-5074F6169F11}" srcId="{B020DE1B-73BA-4BD8-9B8E-11A3B134E935}" destId="{521166A3-6A87-42F8-90D9-1FAC3F8B1959}" srcOrd="0" destOrd="0" parTransId="{DF133171-1953-4C21-ACE6-9F2D0C152088}" sibTransId="{A20E4F9C-DA33-4387-8C7D-A4733888F38D}"/>
    <dgm:cxn modelId="{674248CD-8BC1-4332-8388-1490B9D93ECD}" type="presOf" srcId="{498E510F-6714-40C7-937C-B793B9C95EEF}" destId="{EDE130D2-E23C-4C04-9F6F-49652AFBA161}" srcOrd="1" destOrd="1" presId="urn:microsoft.com/office/officeart/2005/8/layout/vList4"/>
    <dgm:cxn modelId="{18664ACD-B222-43C5-B693-A2876C254BB3}" srcId="{90C33B6E-1B60-4422-B7C3-0749F9D35054}" destId="{182F81F6-2651-47CA-A282-4866A3804AE1}" srcOrd="1" destOrd="0" parTransId="{68F1410E-5B61-4048-ACDA-4522953D3D97}" sibTransId="{D193F66E-14E9-4DAC-B4E1-E7677BC5FB34}"/>
    <dgm:cxn modelId="{BE9A54CE-CB8A-4968-86FC-4422B95A51CB}" srcId="{755F6941-3A11-4EE3-B111-B3395924D792}" destId="{498E510F-6714-40C7-937C-B793B9C95EEF}" srcOrd="0" destOrd="0" parTransId="{608EA9F6-3AD7-4588-AAD3-04B36ABF973A}" sibTransId="{88A3CEE4-CB19-4B5B-8935-E3B7AEC9502D}"/>
    <dgm:cxn modelId="{2AC23CD1-9D70-4C5A-AE37-DA8BE4345FD9}" type="presOf" srcId="{521166A3-6A87-42F8-90D9-1FAC3F8B1959}" destId="{4B0EF3A6-7087-48A3-8790-B3C53CB0C964}" srcOrd="0" destOrd="1" presId="urn:microsoft.com/office/officeart/2005/8/layout/vList4"/>
    <dgm:cxn modelId="{B968C7D9-10E7-4234-B70A-A5B185D5A220}" srcId="{90C33B6E-1B60-4422-B7C3-0749F9D35054}" destId="{755F6941-3A11-4EE3-B111-B3395924D792}" srcOrd="0" destOrd="0" parTransId="{6E94758B-64D5-45CF-AACF-33E1B8A7A5DE}" sibTransId="{04C92982-7F7F-4A9D-B020-AB39DF9C5F6D}"/>
    <dgm:cxn modelId="{E35BD4E3-C7CB-4C8C-BB62-578958423585}" type="presOf" srcId="{DDF6701B-9DC8-4094-8904-9594DA7360F4}" destId="{B7D27271-A4A7-4090-B24A-5A006184158C}" srcOrd="1" destOrd="0" presId="urn:microsoft.com/office/officeart/2005/8/layout/vList4"/>
    <dgm:cxn modelId="{73BFF7FB-9C31-43F1-BB20-1280DC51E079}" type="presOf" srcId="{498E510F-6714-40C7-937C-B793B9C95EEF}" destId="{7D44BA82-C0AD-40BA-AB10-43D7FCDF394B}" srcOrd="0" destOrd="1" presId="urn:microsoft.com/office/officeart/2005/8/layout/vList4"/>
    <dgm:cxn modelId="{2625E91E-AC18-43A7-B104-46A9C2D918B5}" type="presParOf" srcId="{DBA4D9ED-EDFB-4363-A36F-BAB79446EE7B}" destId="{39CE0208-178C-4032-B4A0-11201125FF1B}" srcOrd="0" destOrd="0" presId="urn:microsoft.com/office/officeart/2005/8/layout/vList4"/>
    <dgm:cxn modelId="{384DEDD4-FF65-4066-A98C-4CC213E884A8}" type="presParOf" srcId="{39CE0208-178C-4032-B4A0-11201125FF1B}" destId="{7D44BA82-C0AD-40BA-AB10-43D7FCDF394B}" srcOrd="0" destOrd="0" presId="urn:microsoft.com/office/officeart/2005/8/layout/vList4"/>
    <dgm:cxn modelId="{1E314F47-0390-4465-ABEC-B296104F8472}" type="presParOf" srcId="{39CE0208-178C-4032-B4A0-11201125FF1B}" destId="{D0A2A2F6-72D1-4C1C-AF3A-6E8AF74EC8DF}" srcOrd="1" destOrd="0" presId="urn:microsoft.com/office/officeart/2005/8/layout/vList4"/>
    <dgm:cxn modelId="{A4D27D75-9F1C-4F6D-897B-B6C5DD2893F4}" type="presParOf" srcId="{39CE0208-178C-4032-B4A0-11201125FF1B}" destId="{EDE130D2-E23C-4C04-9F6F-49652AFBA161}" srcOrd="2" destOrd="0" presId="urn:microsoft.com/office/officeart/2005/8/layout/vList4"/>
    <dgm:cxn modelId="{666A4880-D8E9-4F0E-BFC5-FA2B376C533A}" type="presParOf" srcId="{DBA4D9ED-EDFB-4363-A36F-BAB79446EE7B}" destId="{59E8E652-5FC7-4703-9887-2324DB374550}" srcOrd="1" destOrd="0" presId="urn:microsoft.com/office/officeart/2005/8/layout/vList4"/>
    <dgm:cxn modelId="{87F7D8E5-9029-4F91-9DBD-78DFCD6C33AF}" type="presParOf" srcId="{DBA4D9ED-EDFB-4363-A36F-BAB79446EE7B}" destId="{0C3AEA3D-AFC3-4CF4-83F3-55B4DE14AA38}" srcOrd="2" destOrd="0" presId="urn:microsoft.com/office/officeart/2005/8/layout/vList4"/>
    <dgm:cxn modelId="{2B7CCFCD-354E-437C-B83B-32E665F965C6}" type="presParOf" srcId="{0C3AEA3D-AFC3-4CF4-83F3-55B4DE14AA38}" destId="{038D29F5-EC24-46C4-8FB8-4A20695D3404}" srcOrd="0" destOrd="0" presId="urn:microsoft.com/office/officeart/2005/8/layout/vList4"/>
    <dgm:cxn modelId="{9987B140-DBC8-4BF4-911D-24DD342DF328}" type="presParOf" srcId="{0C3AEA3D-AFC3-4CF4-83F3-55B4DE14AA38}" destId="{B3A3A6E3-3BC4-4CEB-9F2D-AB99EB4437E2}" srcOrd="1" destOrd="0" presId="urn:microsoft.com/office/officeart/2005/8/layout/vList4"/>
    <dgm:cxn modelId="{F4D2B8E3-6E8F-4AE0-BD5E-96C0E298781C}" type="presParOf" srcId="{0C3AEA3D-AFC3-4CF4-83F3-55B4DE14AA38}" destId="{49A666DD-DF78-4797-AA23-34E3330E4BFB}" srcOrd="2" destOrd="0" presId="urn:microsoft.com/office/officeart/2005/8/layout/vList4"/>
    <dgm:cxn modelId="{32A1C151-6679-4F93-9246-F7157DEC820C}" type="presParOf" srcId="{DBA4D9ED-EDFB-4363-A36F-BAB79446EE7B}" destId="{A7C59DC4-5C1F-4C55-86BA-6B44EEC75C9C}" srcOrd="3" destOrd="0" presId="urn:microsoft.com/office/officeart/2005/8/layout/vList4"/>
    <dgm:cxn modelId="{740E0541-A0A3-4694-B946-EC9F4A626B78}" type="presParOf" srcId="{DBA4D9ED-EDFB-4363-A36F-BAB79446EE7B}" destId="{BDC1D839-2EB8-4195-B385-5FECDA38D209}" srcOrd="4" destOrd="0" presId="urn:microsoft.com/office/officeart/2005/8/layout/vList4"/>
    <dgm:cxn modelId="{A519A347-EA67-4513-A1B5-41547EE32086}" type="presParOf" srcId="{BDC1D839-2EB8-4195-B385-5FECDA38D209}" destId="{4B0EF3A6-7087-48A3-8790-B3C53CB0C964}" srcOrd="0" destOrd="0" presId="urn:microsoft.com/office/officeart/2005/8/layout/vList4"/>
    <dgm:cxn modelId="{9FBE176D-E43D-490C-91A1-BBE3F5D8792B}" type="presParOf" srcId="{BDC1D839-2EB8-4195-B385-5FECDA38D209}" destId="{EA553CDF-A331-4366-8464-A9D5408D507D}" srcOrd="1" destOrd="0" presId="urn:microsoft.com/office/officeart/2005/8/layout/vList4"/>
    <dgm:cxn modelId="{B680B92D-931F-4DC4-9466-F1EB49BDAE30}" type="presParOf" srcId="{BDC1D839-2EB8-4195-B385-5FECDA38D209}" destId="{0DC405CA-77DD-40CD-B305-4A8116239C6D}" srcOrd="2" destOrd="0" presId="urn:microsoft.com/office/officeart/2005/8/layout/vList4"/>
    <dgm:cxn modelId="{61E30FE4-BC7D-42F1-AC93-78618632C610}" type="presParOf" srcId="{DBA4D9ED-EDFB-4363-A36F-BAB79446EE7B}" destId="{BCF3D9E8-46D4-4B91-AF60-66A6EB9D8C4C}" srcOrd="5" destOrd="0" presId="urn:microsoft.com/office/officeart/2005/8/layout/vList4"/>
    <dgm:cxn modelId="{12B91A95-CB85-410F-AA9A-5E1D830D2AFB}" type="presParOf" srcId="{DBA4D9ED-EDFB-4363-A36F-BAB79446EE7B}" destId="{2DA220AE-129C-4561-880A-23DD644BC5C6}" srcOrd="6" destOrd="0" presId="urn:microsoft.com/office/officeart/2005/8/layout/vList4"/>
    <dgm:cxn modelId="{24BB5A3B-F48C-4C91-BE7C-2890FE2EF8F0}" type="presParOf" srcId="{2DA220AE-129C-4561-880A-23DD644BC5C6}" destId="{9A2D5D24-441B-4602-B7D5-966F85591FE0}" srcOrd="0" destOrd="0" presId="urn:microsoft.com/office/officeart/2005/8/layout/vList4"/>
    <dgm:cxn modelId="{19F8E4A4-CE0A-4D71-B4FE-0FC33BB3F39D}" type="presParOf" srcId="{2DA220AE-129C-4561-880A-23DD644BC5C6}" destId="{66E630DD-EF8C-43DA-90B0-907B4CD17329}" srcOrd="1" destOrd="0" presId="urn:microsoft.com/office/officeart/2005/8/layout/vList4"/>
    <dgm:cxn modelId="{CA4A1E6B-1DF6-4363-AD22-7C7B3C4F8004}" type="presParOf" srcId="{2DA220AE-129C-4561-880A-23DD644BC5C6}" destId="{B7D27271-A4A7-4090-B24A-5A00618415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E5EDC8-C77B-46F9-ACCD-3DA41D5E051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B748B-0390-4D31-B81C-775AEE0D61D6}">
      <dgm:prSet phldrT="[Текст]"/>
      <dgm:spPr/>
      <dgm:t>
        <a:bodyPr/>
        <a:lstStyle/>
        <a:p>
          <a:r>
            <a:rPr lang="ru-RU" dirty="0"/>
            <a:t>Схожая специализация</a:t>
          </a:r>
        </a:p>
      </dgm:t>
    </dgm:pt>
    <dgm:pt modelId="{A359B771-99BF-45E0-AC6A-A2E87A9FF100}" type="parTrans" cxnId="{C1189022-F7A5-43B1-B716-886077CB58AA}">
      <dgm:prSet/>
      <dgm:spPr/>
      <dgm:t>
        <a:bodyPr/>
        <a:lstStyle/>
        <a:p>
          <a:endParaRPr lang="ru-RU"/>
        </a:p>
      </dgm:t>
    </dgm:pt>
    <dgm:pt modelId="{24ECC4F5-DC65-40DA-BC9D-B72CACFB4509}" type="sibTrans" cxnId="{C1189022-F7A5-43B1-B716-886077CB58AA}">
      <dgm:prSet/>
      <dgm:spPr/>
      <dgm:t>
        <a:bodyPr/>
        <a:lstStyle/>
        <a:p>
          <a:endParaRPr lang="ru-RU"/>
        </a:p>
      </dgm:t>
    </dgm:pt>
    <dgm:pt modelId="{58CD2FE9-A4F7-4B4F-A94A-930A8D6E6ACA}">
      <dgm:prSet phldrT="[Текст]"/>
      <dgm:spPr/>
      <dgm:t>
        <a:bodyPr/>
        <a:lstStyle/>
        <a:p>
          <a:r>
            <a:rPr lang="ru-RU" dirty="0"/>
            <a:t>Сопоставимые объёмы деятельности</a:t>
          </a:r>
        </a:p>
      </dgm:t>
    </dgm:pt>
    <dgm:pt modelId="{BF0E1543-5E55-4CA0-929A-4DEEBBD10730}" type="parTrans" cxnId="{B81CA400-79C8-4F2A-9CF7-008F7D6D77F5}">
      <dgm:prSet/>
      <dgm:spPr/>
      <dgm:t>
        <a:bodyPr/>
        <a:lstStyle/>
        <a:p>
          <a:endParaRPr lang="ru-RU"/>
        </a:p>
      </dgm:t>
    </dgm:pt>
    <dgm:pt modelId="{CF77713D-2CF9-47AB-9D8C-84C05D4C8708}" type="sibTrans" cxnId="{B81CA400-79C8-4F2A-9CF7-008F7D6D77F5}">
      <dgm:prSet/>
      <dgm:spPr/>
      <dgm:t>
        <a:bodyPr/>
        <a:lstStyle/>
        <a:p>
          <a:endParaRPr lang="ru-RU"/>
        </a:p>
      </dgm:t>
    </dgm:pt>
    <dgm:pt modelId="{F796D2E9-8B8B-4112-8A66-DFBECFBD2A89}">
      <dgm:prSet phldrT="[Текст]"/>
      <dgm:spPr/>
      <dgm:t>
        <a:bodyPr/>
        <a:lstStyle/>
        <a:p>
          <a:r>
            <a:rPr lang="ru-RU" dirty="0"/>
            <a:t>Исполнимость решений</a:t>
          </a:r>
        </a:p>
      </dgm:t>
    </dgm:pt>
    <dgm:pt modelId="{EF0A8095-5877-428C-8EED-793B3063151C}" type="parTrans" cxnId="{4E724E85-4AD7-49FE-BFA1-C290C4F92350}">
      <dgm:prSet/>
      <dgm:spPr/>
      <dgm:t>
        <a:bodyPr/>
        <a:lstStyle/>
        <a:p>
          <a:endParaRPr lang="ru-RU"/>
        </a:p>
      </dgm:t>
    </dgm:pt>
    <dgm:pt modelId="{57A2FE80-C027-41F6-8EB2-1FD182F02C61}" type="sibTrans" cxnId="{4E724E85-4AD7-49FE-BFA1-C290C4F92350}">
      <dgm:prSet/>
      <dgm:spPr/>
      <dgm:t>
        <a:bodyPr/>
        <a:lstStyle/>
        <a:p>
          <a:endParaRPr lang="ru-RU"/>
        </a:p>
      </dgm:t>
    </dgm:pt>
    <dgm:pt modelId="{5D357883-4AC5-40CA-B40B-B8B300D29F5A}" type="pres">
      <dgm:prSet presAssocID="{86E5EDC8-C77B-46F9-ACCD-3DA41D5E051E}" presName="Name0" presStyleCnt="0">
        <dgm:presLayoutVars>
          <dgm:dir/>
          <dgm:resizeHandles val="exact"/>
        </dgm:presLayoutVars>
      </dgm:prSet>
      <dgm:spPr/>
    </dgm:pt>
    <dgm:pt modelId="{428CA07D-01B3-4F00-AC04-7647F880C5AC}" type="pres">
      <dgm:prSet presAssocID="{7DAB748B-0390-4D31-B81C-775AEE0D61D6}" presName="composite" presStyleCnt="0"/>
      <dgm:spPr/>
    </dgm:pt>
    <dgm:pt modelId="{7E681BB3-038F-4819-A78F-4F1066ADFCFB}" type="pres">
      <dgm:prSet presAssocID="{7DAB748B-0390-4D31-B81C-775AEE0D61D6}" presName="rect1" presStyleLbl="trAlignAcc1" presStyleIdx="0" presStyleCnt="3">
        <dgm:presLayoutVars>
          <dgm:bulletEnabled val="1"/>
        </dgm:presLayoutVars>
      </dgm:prSet>
      <dgm:spPr/>
    </dgm:pt>
    <dgm:pt modelId="{D6105C56-0B86-4470-A110-393AD6104A64}" type="pres">
      <dgm:prSet presAssocID="{7DAB748B-0390-4D31-B81C-775AEE0D61D6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8E30508-3FE2-454D-BA18-2ADBFF4EB356}" type="pres">
      <dgm:prSet presAssocID="{24ECC4F5-DC65-40DA-BC9D-B72CACFB4509}" presName="sibTrans" presStyleCnt="0"/>
      <dgm:spPr/>
    </dgm:pt>
    <dgm:pt modelId="{A53448CE-5E19-4FAD-9219-1B8C266CD474}" type="pres">
      <dgm:prSet presAssocID="{58CD2FE9-A4F7-4B4F-A94A-930A8D6E6ACA}" presName="composite" presStyleCnt="0"/>
      <dgm:spPr/>
    </dgm:pt>
    <dgm:pt modelId="{483076BA-C912-4DF7-BBA2-AC49BFC4CF26}" type="pres">
      <dgm:prSet presAssocID="{58CD2FE9-A4F7-4B4F-A94A-930A8D6E6ACA}" presName="rect1" presStyleLbl="trAlignAcc1" presStyleIdx="1" presStyleCnt="3">
        <dgm:presLayoutVars>
          <dgm:bulletEnabled val="1"/>
        </dgm:presLayoutVars>
      </dgm:prSet>
      <dgm:spPr/>
    </dgm:pt>
    <dgm:pt modelId="{731C52FD-DDE1-4B1A-BE60-F41939B7FD65}" type="pres">
      <dgm:prSet presAssocID="{58CD2FE9-A4F7-4B4F-A94A-930A8D6E6AC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94EF4B4-3AA0-4224-863C-238FA8E78BF3}" type="pres">
      <dgm:prSet presAssocID="{CF77713D-2CF9-47AB-9D8C-84C05D4C8708}" presName="sibTrans" presStyleCnt="0"/>
      <dgm:spPr/>
    </dgm:pt>
    <dgm:pt modelId="{EC43EC0F-F02E-4F3D-AA1A-86CFC9AE3FA3}" type="pres">
      <dgm:prSet presAssocID="{F796D2E9-8B8B-4112-8A66-DFBECFBD2A89}" presName="composite" presStyleCnt="0"/>
      <dgm:spPr/>
    </dgm:pt>
    <dgm:pt modelId="{2647C963-FA89-4042-8EF7-FA873BB75F45}" type="pres">
      <dgm:prSet presAssocID="{F796D2E9-8B8B-4112-8A66-DFBECFBD2A89}" presName="rect1" presStyleLbl="trAlignAcc1" presStyleIdx="2" presStyleCnt="3">
        <dgm:presLayoutVars>
          <dgm:bulletEnabled val="1"/>
        </dgm:presLayoutVars>
      </dgm:prSet>
      <dgm:spPr/>
    </dgm:pt>
    <dgm:pt modelId="{48427A3A-5F56-4B70-9568-4E62F1AEE56F}" type="pres">
      <dgm:prSet presAssocID="{F796D2E9-8B8B-4112-8A66-DFBECFBD2A89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B81CA400-79C8-4F2A-9CF7-008F7D6D77F5}" srcId="{86E5EDC8-C77B-46F9-ACCD-3DA41D5E051E}" destId="{58CD2FE9-A4F7-4B4F-A94A-930A8D6E6ACA}" srcOrd="1" destOrd="0" parTransId="{BF0E1543-5E55-4CA0-929A-4DEEBBD10730}" sibTransId="{CF77713D-2CF9-47AB-9D8C-84C05D4C8708}"/>
    <dgm:cxn modelId="{C1189022-F7A5-43B1-B716-886077CB58AA}" srcId="{86E5EDC8-C77B-46F9-ACCD-3DA41D5E051E}" destId="{7DAB748B-0390-4D31-B81C-775AEE0D61D6}" srcOrd="0" destOrd="0" parTransId="{A359B771-99BF-45E0-AC6A-A2E87A9FF100}" sibTransId="{24ECC4F5-DC65-40DA-BC9D-B72CACFB4509}"/>
    <dgm:cxn modelId="{F304A368-CB57-4883-BFAF-115B9AEC88C5}" type="presOf" srcId="{58CD2FE9-A4F7-4B4F-A94A-930A8D6E6ACA}" destId="{483076BA-C912-4DF7-BBA2-AC49BFC4CF26}" srcOrd="0" destOrd="0" presId="urn:microsoft.com/office/officeart/2008/layout/PictureStrips"/>
    <dgm:cxn modelId="{9164164D-DD16-4959-BF06-7CB9BDE41718}" type="presOf" srcId="{86E5EDC8-C77B-46F9-ACCD-3DA41D5E051E}" destId="{5D357883-4AC5-40CA-B40B-B8B300D29F5A}" srcOrd="0" destOrd="0" presId="urn:microsoft.com/office/officeart/2008/layout/PictureStrips"/>
    <dgm:cxn modelId="{4E724E85-4AD7-49FE-BFA1-C290C4F92350}" srcId="{86E5EDC8-C77B-46F9-ACCD-3DA41D5E051E}" destId="{F796D2E9-8B8B-4112-8A66-DFBECFBD2A89}" srcOrd="2" destOrd="0" parTransId="{EF0A8095-5877-428C-8EED-793B3063151C}" sibTransId="{57A2FE80-C027-41F6-8EB2-1FD182F02C61}"/>
    <dgm:cxn modelId="{E9B8199B-52C1-407E-BEBE-EB8E1B910152}" type="presOf" srcId="{F796D2E9-8B8B-4112-8A66-DFBECFBD2A89}" destId="{2647C963-FA89-4042-8EF7-FA873BB75F45}" srcOrd="0" destOrd="0" presId="urn:microsoft.com/office/officeart/2008/layout/PictureStrips"/>
    <dgm:cxn modelId="{A5AD03C6-02B3-4105-8616-C31679FD02C2}" type="presOf" srcId="{7DAB748B-0390-4D31-B81C-775AEE0D61D6}" destId="{7E681BB3-038F-4819-A78F-4F1066ADFCFB}" srcOrd="0" destOrd="0" presId="urn:microsoft.com/office/officeart/2008/layout/PictureStrips"/>
    <dgm:cxn modelId="{28462A16-0D1D-425F-832F-D9BF4EB22166}" type="presParOf" srcId="{5D357883-4AC5-40CA-B40B-B8B300D29F5A}" destId="{428CA07D-01B3-4F00-AC04-7647F880C5AC}" srcOrd="0" destOrd="0" presId="urn:microsoft.com/office/officeart/2008/layout/PictureStrips"/>
    <dgm:cxn modelId="{7CC48D09-F75B-4B05-935D-0F475B329660}" type="presParOf" srcId="{428CA07D-01B3-4F00-AC04-7647F880C5AC}" destId="{7E681BB3-038F-4819-A78F-4F1066ADFCFB}" srcOrd="0" destOrd="0" presId="urn:microsoft.com/office/officeart/2008/layout/PictureStrips"/>
    <dgm:cxn modelId="{507202D6-D44A-4B82-A2AA-8D95989131C3}" type="presParOf" srcId="{428CA07D-01B3-4F00-AC04-7647F880C5AC}" destId="{D6105C56-0B86-4470-A110-393AD6104A64}" srcOrd="1" destOrd="0" presId="urn:microsoft.com/office/officeart/2008/layout/PictureStrips"/>
    <dgm:cxn modelId="{51E4DFA5-583C-4B21-B826-E82E88C5544E}" type="presParOf" srcId="{5D357883-4AC5-40CA-B40B-B8B300D29F5A}" destId="{28E30508-3FE2-454D-BA18-2ADBFF4EB356}" srcOrd="1" destOrd="0" presId="urn:microsoft.com/office/officeart/2008/layout/PictureStrips"/>
    <dgm:cxn modelId="{DCEBAA3C-055C-41F7-BAAD-539A13E77D83}" type="presParOf" srcId="{5D357883-4AC5-40CA-B40B-B8B300D29F5A}" destId="{A53448CE-5E19-4FAD-9219-1B8C266CD474}" srcOrd="2" destOrd="0" presId="urn:microsoft.com/office/officeart/2008/layout/PictureStrips"/>
    <dgm:cxn modelId="{B0FF5977-2791-409E-A278-069BF6F58589}" type="presParOf" srcId="{A53448CE-5E19-4FAD-9219-1B8C266CD474}" destId="{483076BA-C912-4DF7-BBA2-AC49BFC4CF26}" srcOrd="0" destOrd="0" presId="urn:microsoft.com/office/officeart/2008/layout/PictureStrips"/>
    <dgm:cxn modelId="{2632AA6D-E4E2-4593-A46A-2EFDADEBA7BC}" type="presParOf" srcId="{A53448CE-5E19-4FAD-9219-1B8C266CD474}" destId="{731C52FD-DDE1-4B1A-BE60-F41939B7FD65}" srcOrd="1" destOrd="0" presId="urn:microsoft.com/office/officeart/2008/layout/PictureStrips"/>
    <dgm:cxn modelId="{650EA564-1B9C-4B40-927A-2A03CD5DF341}" type="presParOf" srcId="{5D357883-4AC5-40CA-B40B-B8B300D29F5A}" destId="{F94EF4B4-3AA0-4224-863C-238FA8E78BF3}" srcOrd="3" destOrd="0" presId="urn:microsoft.com/office/officeart/2008/layout/PictureStrips"/>
    <dgm:cxn modelId="{E2D4C1D3-607B-44B5-B827-479DEE751ACB}" type="presParOf" srcId="{5D357883-4AC5-40CA-B40B-B8B300D29F5A}" destId="{EC43EC0F-F02E-4F3D-AA1A-86CFC9AE3FA3}" srcOrd="4" destOrd="0" presId="urn:microsoft.com/office/officeart/2008/layout/PictureStrips"/>
    <dgm:cxn modelId="{89ADE96D-D3AC-4566-8714-D711FA7EC52F}" type="presParOf" srcId="{EC43EC0F-F02E-4F3D-AA1A-86CFC9AE3FA3}" destId="{2647C963-FA89-4042-8EF7-FA873BB75F45}" srcOrd="0" destOrd="0" presId="urn:microsoft.com/office/officeart/2008/layout/PictureStrips"/>
    <dgm:cxn modelId="{22297A3E-4C62-4615-A2A7-D52F458C59B9}" type="presParOf" srcId="{EC43EC0F-F02E-4F3D-AA1A-86CFC9AE3FA3}" destId="{48427A3A-5F56-4B70-9568-4E62F1AEE5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A36085-B65C-4FF4-8E75-A17CDF4540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AA525AB-0C2B-40CF-A66F-816CEA63354E}">
      <dgm:prSet phldrT="[Текст]"/>
      <dgm:spPr/>
      <dgm:t>
        <a:bodyPr/>
        <a:lstStyle/>
        <a:p>
          <a:r>
            <a:rPr lang="ru-RU" dirty="0"/>
            <a:t>Взносы членов</a:t>
          </a:r>
        </a:p>
      </dgm:t>
    </dgm:pt>
    <dgm:pt modelId="{339D3BF8-2E71-4ABD-BC21-BDB1291AC1CD}" type="parTrans" cxnId="{A783BA03-AA25-4870-8E24-977278ECAE05}">
      <dgm:prSet/>
      <dgm:spPr/>
      <dgm:t>
        <a:bodyPr/>
        <a:lstStyle/>
        <a:p>
          <a:endParaRPr lang="ru-RU"/>
        </a:p>
      </dgm:t>
    </dgm:pt>
    <dgm:pt modelId="{8AFC42AF-9668-4E72-94D8-455A8FE3CD1E}" type="sibTrans" cxnId="{A783BA03-AA25-4870-8E24-977278ECAE05}">
      <dgm:prSet/>
      <dgm:spPr/>
      <dgm:t>
        <a:bodyPr/>
        <a:lstStyle/>
        <a:p>
          <a:endParaRPr lang="ru-RU"/>
        </a:p>
      </dgm:t>
    </dgm:pt>
    <dgm:pt modelId="{C0BC1B58-577A-42C6-898F-05CE5B8DE7AD}">
      <dgm:prSet phldrT="[Текст]"/>
      <dgm:spPr/>
      <dgm:t>
        <a:bodyPr/>
        <a:lstStyle/>
        <a:p>
          <a:r>
            <a:rPr lang="ru-RU" dirty="0"/>
            <a:t>Отчисления от сделок</a:t>
          </a:r>
        </a:p>
      </dgm:t>
    </dgm:pt>
    <dgm:pt modelId="{5D8AE5C5-96E5-463E-B047-D5C6812C1513}" type="parTrans" cxnId="{6F079506-DF28-41BB-B8F9-CE9C2C5A2B32}">
      <dgm:prSet/>
      <dgm:spPr/>
      <dgm:t>
        <a:bodyPr/>
        <a:lstStyle/>
        <a:p>
          <a:endParaRPr lang="ru-RU"/>
        </a:p>
      </dgm:t>
    </dgm:pt>
    <dgm:pt modelId="{870AE471-AA56-404A-9C0A-DFF40C7F6A05}" type="sibTrans" cxnId="{6F079506-DF28-41BB-B8F9-CE9C2C5A2B32}">
      <dgm:prSet/>
      <dgm:spPr/>
      <dgm:t>
        <a:bodyPr/>
        <a:lstStyle/>
        <a:p>
          <a:endParaRPr lang="ru-RU"/>
        </a:p>
      </dgm:t>
    </dgm:pt>
    <dgm:pt modelId="{030EFBEC-22B3-4B0B-9DCC-543BD794F841}" type="pres">
      <dgm:prSet presAssocID="{A8A36085-B65C-4FF4-8E75-A17CDF4540E2}" presName="linearFlow" presStyleCnt="0">
        <dgm:presLayoutVars>
          <dgm:dir/>
          <dgm:resizeHandles val="exact"/>
        </dgm:presLayoutVars>
      </dgm:prSet>
      <dgm:spPr/>
    </dgm:pt>
    <dgm:pt modelId="{BA329861-47B1-4853-9AF2-72783F4D4AFF}" type="pres">
      <dgm:prSet presAssocID="{5AA525AB-0C2B-40CF-A66F-816CEA63354E}" presName="composite" presStyleCnt="0"/>
      <dgm:spPr/>
    </dgm:pt>
    <dgm:pt modelId="{B28F3F17-A0BA-430D-B696-87D6674F03F3}" type="pres">
      <dgm:prSet presAssocID="{5AA525AB-0C2B-40CF-A66F-816CEA63354E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6D340C2-C66A-4707-8037-EEFD1A8FB723}" type="pres">
      <dgm:prSet presAssocID="{5AA525AB-0C2B-40CF-A66F-816CEA63354E}" presName="txShp" presStyleLbl="node1" presStyleIdx="0" presStyleCnt="2">
        <dgm:presLayoutVars>
          <dgm:bulletEnabled val="1"/>
        </dgm:presLayoutVars>
      </dgm:prSet>
      <dgm:spPr/>
    </dgm:pt>
    <dgm:pt modelId="{65C89526-C8A6-4C9F-A4DF-6CCF294A5057}" type="pres">
      <dgm:prSet presAssocID="{8AFC42AF-9668-4E72-94D8-455A8FE3CD1E}" presName="spacing" presStyleCnt="0"/>
      <dgm:spPr/>
    </dgm:pt>
    <dgm:pt modelId="{18C876F6-A1BB-4EA9-9772-37CA729E6745}" type="pres">
      <dgm:prSet presAssocID="{C0BC1B58-577A-42C6-898F-05CE5B8DE7AD}" presName="composite" presStyleCnt="0"/>
      <dgm:spPr/>
    </dgm:pt>
    <dgm:pt modelId="{9D9CE056-F234-4C30-BBCC-09F8C687A5AD}" type="pres">
      <dgm:prSet presAssocID="{C0BC1B58-577A-42C6-898F-05CE5B8DE7AD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5818881-0E12-4756-9B80-B4C4F96FF00C}" type="pres">
      <dgm:prSet presAssocID="{C0BC1B58-577A-42C6-898F-05CE5B8DE7AD}" presName="txShp" presStyleLbl="node1" presStyleIdx="1" presStyleCnt="2">
        <dgm:presLayoutVars>
          <dgm:bulletEnabled val="1"/>
        </dgm:presLayoutVars>
      </dgm:prSet>
      <dgm:spPr/>
    </dgm:pt>
  </dgm:ptLst>
  <dgm:cxnLst>
    <dgm:cxn modelId="{A783BA03-AA25-4870-8E24-977278ECAE05}" srcId="{A8A36085-B65C-4FF4-8E75-A17CDF4540E2}" destId="{5AA525AB-0C2B-40CF-A66F-816CEA63354E}" srcOrd="0" destOrd="0" parTransId="{339D3BF8-2E71-4ABD-BC21-BDB1291AC1CD}" sibTransId="{8AFC42AF-9668-4E72-94D8-455A8FE3CD1E}"/>
    <dgm:cxn modelId="{6F079506-DF28-41BB-B8F9-CE9C2C5A2B32}" srcId="{A8A36085-B65C-4FF4-8E75-A17CDF4540E2}" destId="{C0BC1B58-577A-42C6-898F-05CE5B8DE7AD}" srcOrd="1" destOrd="0" parTransId="{5D8AE5C5-96E5-463E-B047-D5C6812C1513}" sibTransId="{870AE471-AA56-404A-9C0A-DFF40C7F6A05}"/>
    <dgm:cxn modelId="{F271B113-1A32-47ED-96C0-487D84CADE7B}" type="presOf" srcId="{C0BC1B58-577A-42C6-898F-05CE5B8DE7AD}" destId="{95818881-0E12-4756-9B80-B4C4F96FF00C}" srcOrd="0" destOrd="0" presId="urn:microsoft.com/office/officeart/2005/8/layout/vList3"/>
    <dgm:cxn modelId="{D236DB38-F340-4040-9E3F-568487C13849}" type="presOf" srcId="{A8A36085-B65C-4FF4-8E75-A17CDF4540E2}" destId="{030EFBEC-22B3-4B0B-9DCC-543BD794F841}" srcOrd="0" destOrd="0" presId="urn:microsoft.com/office/officeart/2005/8/layout/vList3"/>
    <dgm:cxn modelId="{B1D86FED-359B-4B26-A2E8-459A251F5DEF}" type="presOf" srcId="{5AA525AB-0C2B-40CF-A66F-816CEA63354E}" destId="{56D340C2-C66A-4707-8037-EEFD1A8FB723}" srcOrd="0" destOrd="0" presId="urn:microsoft.com/office/officeart/2005/8/layout/vList3"/>
    <dgm:cxn modelId="{2347D781-568D-452A-B733-9D791B08E195}" type="presParOf" srcId="{030EFBEC-22B3-4B0B-9DCC-543BD794F841}" destId="{BA329861-47B1-4853-9AF2-72783F4D4AFF}" srcOrd="0" destOrd="0" presId="urn:microsoft.com/office/officeart/2005/8/layout/vList3"/>
    <dgm:cxn modelId="{BC8618E5-ED69-4B4F-A460-00DF8056F05B}" type="presParOf" srcId="{BA329861-47B1-4853-9AF2-72783F4D4AFF}" destId="{B28F3F17-A0BA-430D-B696-87D6674F03F3}" srcOrd="0" destOrd="0" presId="urn:microsoft.com/office/officeart/2005/8/layout/vList3"/>
    <dgm:cxn modelId="{998448E2-7117-445E-824E-9CC82627A18A}" type="presParOf" srcId="{BA329861-47B1-4853-9AF2-72783F4D4AFF}" destId="{56D340C2-C66A-4707-8037-EEFD1A8FB723}" srcOrd="1" destOrd="0" presId="urn:microsoft.com/office/officeart/2005/8/layout/vList3"/>
    <dgm:cxn modelId="{58E8676A-1B1A-4C49-9A8E-BB42ED70730C}" type="presParOf" srcId="{030EFBEC-22B3-4B0B-9DCC-543BD794F841}" destId="{65C89526-C8A6-4C9F-A4DF-6CCF294A5057}" srcOrd="1" destOrd="0" presId="urn:microsoft.com/office/officeart/2005/8/layout/vList3"/>
    <dgm:cxn modelId="{042761E2-D921-4967-A1A6-40AB75C40121}" type="presParOf" srcId="{030EFBEC-22B3-4B0B-9DCC-543BD794F841}" destId="{18C876F6-A1BB-4EA9-9772-37CA729E6745}" srcOrd="2" destOrd="0" presId="urn:microsoft.com/office/officeart/2005/8/layout/vList3"/>
    <dgm:cxn modelId="{E29CE539-5633-4136-A542-FCBD73ADCC0C}" type="presParOf" srcId="{18C876F6-A1BB-4EA9-9772-37CA729E6745}" destId="{9D9CE056-F234-4C30-BBCC-09F8C687A5AD}" srcOrd="0" destOrd="0" presId="urn:microsoft.com/office/officeart/2005/8/layout/vList3"/>
    <dgm:cxn modelId="{9AB0F63E-8AE1-4A67-84F1-499510F84F26}" type="presParOf" srcId="{18C876F6-A1BB-4EA9-9772-37CA729E6745}" destId="{95818881-0E12-4756-9B80-B4C4F96FF0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23F1C-11FE-4854-906E-17C30F30D32A}">
      <dsp:nvSpPr>
        <dsp:cNvPr id="0" name=""/>
        <dsp:cNvSpPr/>
      </dsp:nvSpPr>
      <dsp:spPr>
        <a:xfrm rot="5400000">
          <a:off x="365046" y="1651199"/>
          <a:ext cx="1099507" cy="18295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759FA-9948-4F30-94E8-7EE00CD1A9F3}">
      <dsp:nvSpPr>
        <dsp:cNvPr id="0" name=""/>
        <dsp:cNvSpPr/>
      </dsp:nvSpPr>
      <dsp:spPr>
        <a:xfrm>
          <a:off x="181511" y="2197842"/>
          <a:ext cx="1651733" cy="144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Совершенствование производства</a:t>
          </a:r>
        </a:p>
      </dsp:txBody>
      <dsp:txXfrm>
        <a:off x="181511" y="2197842"/>
        <a:ext cx="1651733" cy="1447841"/>
      </dsp:txXfrm>
    </dsp:sp>
    <dsp:sp modelId="{6F526E23-F351-45B2-B100-E6DB7FBA4F13}">
      <dsp:nvSpPr>
        <dsp:cNvPr id="0" name=""/>
        <dsp:cNvSpPr/>
      </dsp:nvSpPr>
      <dsp:spPr>
        <a:xfrm>
          <a:off x="1521596" y="1516505"/>
          <a:ext cx="311647" cy="3116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594F3-7B0F-4548-BCEC-473BFAF00299}">
      <dsp:nvSpPr>
        <dsp:cNvPr id="0" name=""/>
        <dsp:cNvSpPr/>
      </dsp:nvSpPr>
      <dsp:spPr>
        <a:xfrm rot="5400000">
          <a:off x="2387090" y="1150842"/>
          <a:ext cx="1099507" cy="18295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1F77-22C2-4A23-A223-EA1E38660C11}">
      <dsp:nvSpPr>
        <dsp:cNvPr id="0" name=""/>
        <dsp:cNvSpPr/>
      </dsp:nvSpPr>
      <dsp:spPr>
        <a:xfrm>
          <a:off x="2203555" y="1697485"/>
          <a:ext cx="1651733" cy="144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Совершенствование товара</a:t>
          </a:r>
        </a:p>
      </dsp:txBody>
      <dsp:txXfrm>
        <a:off x="2203555" y="1697485"/>
        <a:ext cx="1651733" cy="1447841"/>
      </dsp:txXfrm>
    </dsp:sp>
    <dsp:sp modelId="{5A835BE5-C027-4060-81BC-5B7A25804B1C}">
      <dsp:nvSpPr>
        <dsp:cNvPr id="0" name=""/>
        <dsp:cNvSpPr/>
      </dsp:nvSpPr>
      <dsp:spPr>
        <a:xfrm>
          <a:off x="3543641" y="1016148"/>
          <a:ext cx="311647" cy="3116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8F688-E17D-4409-B362-CDA122423B4E}">
      <dsp:nvSpPr>
        <dsp:cNvPr id="0" name=""/>
        <dsp:cNvSpPr/>
      </dsp:nvSpPr>
      <dsp:spPr>
        <a:xfrm rot="5400000">
          <a:off x="4409135" y="650485"/>
          <a:ext cx="1099507" cy="18295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F25FF-BC50-4B26-A78B-EE3666D3C657}">
      <dsp:nvSpPr>
        <dsp:cNvPr id="0" name=""/>
        <dsp:cNvSpPr/>
      </dsp:nvSpPr>
      <dsp:spPr>
        <a:xfrm>
          <a:off x="4225599" y="1197128"/>
          <a:ext cx="1651733" cy="144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Интенсификация коммерческих усилий</a:t>
          </a:r>
        </a:p>
      </dsp:txBody>
      <dsp:txXfrm>
        <a:off x="4225599" y="1197128"/>
        <a:ext cx="1651733" cy="1447841"/>
      </dsp:txXfrm>
    </dsp:sp>
    <dsp:sp modelId="{04E4BBC2-1F19-4E16-8AD8-D10A9EC32783}">
      <dsp:nvSpPr>
        <dsp:cNvPr id="0" name=""/>
        <dsp:cNvSpPr/>
      </dsp:nvSpPr>
      <dsp:spPr>
        <a:xfrm>
          <a:off x="5565685" y="515791"/>
          <a:ext cx="311647" cy="3116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0B1DA-CF52-43A4-A9D2-5910722BACF7}">
      <dsp:nvSpPr>
        <dsp:cNvPr id="0" name=""/>
        <dsp:cNvSpPr/>
      </dsp:nvSpPr>
      <dsp:spPr>
        <a:xfrm rot="5400000">
          <a:off x="6431179" y="150128"/>
          <a:ext cx="1099507" cy="18295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859F5-63E3-463C-90A4-4D75B35904B6}">
      <dsp:nvSpPr>
        <dsp:cNvPr id="0" name=""/>
        <dsp:cNvSpPr/>
      </dsp:nvSpPr>
      <dsp:spPr>
        <a:xfrm>
          <a:off x="6247644" y="696771"/>
          <a:ext cx="1651733" cy="144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Концепция маркетинга</a:t>
          </a:r>
        </a:p>
      </dsp:txBody>
      <dsp:txXfrm>
        <a:off x="6247644" y="696771"/>
        <a:ext cx="1651733" cy="14478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B87E7-4D0D-4B21-90C7-1492736D3822}">
      <dsp:nvSpPr>
        <dsp:cNvPr id="0" name=""/>
        <dsp:cNvSpPr/>
      </dsp:nvSpPr>
      <dsp:spPr>
        <a:xfrm rot="10800000">
          <a:off x="1160097" y="536"/>
          <a:ext cx="3283188" cy="1332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03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Профессиональный маркетолог</a:t>
          </a:r>
        </a:p>
      </dsp:txBody>
      <dsp:txXfrm rot="10800000">
        <a:off x="1493226" y="536"/>
        <a:ext cx="2950059" cy="1332517"/>
      </dsp:txXfrm>
    </dsp:sp>
    <dsp:sp modelId="{D18DB381-94B3-422A-B4E4-72D879CE5ADE}">
      <dsp:nvSpPr>
        <dsp:cNvPr id="0" name=""/>
        <dsp:cNvSpPr/>
      </dsp:nvSpPr>
      <dsp:spPr>
        <a:xfrm>
          <a:off x="493839" y="536"/>
          <a:ext cx="1332517" cy="1332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20EF-E974-4604-A9AB-FADDB7F8DB45}">
      <dsp:nvSpPr>
        <dsp:cNvPr id="0" name=""/>
        <dsp:cNvSpPr/>
      </dsp:nvSpPr>
      <dsp:spPr>
        <a:xfrm rot="10800000">
          <a:off x="1160097" y="1730820"/>
          <a:ext cx="3283188" cy="1332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03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Узкие профессионалы по отраслям АПК</a:t>
          </a:r>
        </a:p>
      </dsp:txBody>
      <dsp:txXfrm rot="10800000">
        <a:off x="1493226" y="1730820"/>
        <a:ext cx="2950059" cy="1332517"/>
      </dsp:txXfrm>
    </dsp:sp>
    <dsp:sp modelId="{60A13E1F-36B1-4CF2-97DF-A50434DC8685}">
      <dsp:nvSpPr>
        <dsp:cNvPr id="0" name=""/>
        <dsp:cNvSpPr/>
      </dsp:nvSpPr>
      <dsp:spPr>
        <a:xfrm>
          <a:off x="493839" y="1730820"/>
          <a:ext cx="1332517" cy="13325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1FD47-E333-41EE-81C4-399656BF2931}">
      <dsp:nvSpPr>
        <dsp:cNvPr id="0" name=""/>
        <dsp:cNvSpPr/>
      </dsp:nvSpPr>
      <dsp:spPr>
        <a:xfrm>
          <a:off x="0" y="0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Защитная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Способность сохранять качество упакованного товара</a:t>
          </a:r>
        </a:p>
      </dsp:txBody>
      <dsp:txXfrm>
        <a:off x="2199826" y="0"/>
        <a:ext cx="8315773" cy="967069"/>
      </dsp:txXfrm>
    </dsp:sp>
    <dsp:sp modelId="{C1E3B20C-1B6D-4BE5-9D84-7B0559872025}">
      <dsp:nvSpPr>
        <dsp:cNvPr id="0" name=""/>
        <dsp:cNvSpPr/>
      </dsp:nvSpPr>
      <dsp:spPr>
        <a:xfrm>
          <a:off x="96706" y="9670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9CA14-38E5-4E2E-B5C4-ECA97C588F91}">
      <dsp:nvSpPr>
        <dsp:cNvPr id="0" name=""/>
        <dsp:cNvSpPr/>
      </dsp:nvSpPr>
      <dsp:spPr>
        <a:xfrm>
          <a:off x="0" y="1063776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Транспортная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Способность обеспечивать наилучшую перевозку товара</a:t>
          </a:r>
        </a:p>
      </dsp:txBody>
      <dsp:txXfrm>
        <a:off x="2199826" y="1063776"/>
        <a:ext cx="8315773" cy="967069"/>
      </dsp:txXfrm>
    </dsp:sp>
    <dsp:sp modelId="{8E9DFB3B-9EB1-46D5-9081-8BEF2001F3ED}">
      <dsp:nvSpPr>
        <dsp:cNvPr id="0" name=""/>
        <dsp:cNvSpPr/>
      </dsp:nvSpPr>
      <dsp:spPr>
        <a:xfrm>
          <a:off x="96706" y="1160483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54B7E-49D1-4DCC-9194-727B4971D773}">
      <dsp:nvSpPr>
        <dsp:cNvPr id="0" name=""/>
        <dsp:cNvSpPr/>
      </dsp:nvSpPr>
      <dsp:spPr>
        <a:xfrm>
          <a:off x="0" y="2127552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Информационная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Донесение информации о товаре и его качествах до потребителя</a:t>
          </a:r>
        </a:p>
      </dsp:txBody>
      <dsp:txXfrm>
        <a:off x="2199826" y="2127552"/>
        <a:ext cx="8315773" cy="967069"/>
      </dsp:txXfrm>
    </dsp:sp>
    <dsp:sp modelId="{3BFAA2AC-4AB3-47B2-A186-0629D0C00D3C}">
      <dsp:nvSpPr>
        <dsp:cNvPr id="0" name=""/>
        <dsp:cNvSpPr/>
      </dsp:nvSpPr>
      <dsp:spPr>
        <a:xfrm>
          <a:off x="96706" y="2224259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A140F-DB67-4F8D-9557-874214CFB630}">
      <dsp:nvSpPr>
        <dsp:cNvPr id="0" name=""/>
        <dsp:cNvSpPr/>
      </dsp:nvSpPr>
      <dsp:spPr>
        <a:xfrm>
          <a:off x="0" y="3191329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Маркетинговая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Способ продвижения продукции на рынок</a:t>
          </a:r>
        </a:p>
      </dsp:txBody>
      <dsp:txXfrm>
        <a:off x="2199826" y="3191329"/>
        <a:ext cx="8315773" cy="967069"/>
      </dsp:txXfrm>
    </dsp:sp>
    <dsp:sp modelId="{CC607DC1-26A3-45A2-8CE5-4A40D6269D31}">
      <dsp:nvSpPr>
        <dsp:cNvPr id="0" name=""/>
        <dsp:cNvSpPr/>
      </dsp:nvSpPr>
      <dsp:spPr>
        <a:xfrm>
          <a:off x="96706" y="328803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9AD7-C771-4292-925E-021110C6BC2F}">
      <dsp:nvSpPr>
        <dsp:cNvPr id="0" name=""/>
        <dsp:cNvSpPr/>
      </dsp:nvSpPr>
      <dsp:spPr>
        <a:xfrm>
          <a:off x="0" y="0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Сертификация производственной площадки и оборудования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Выполняется органами Роспотребнадзора</a:t>
          </a:r>
        </a:p>
      </dsp:txBody>
      <dsp:txXfrm>
        <a:off x="2199826" y="0"/>
        <a:ext cx="8315773" cy="967069"/>
      </dsp:txXfrm>
    </dsp:sp>
    <dsp:sp modelId="{E168D023-0907-4A59-9DD4-B31B8951650B}">
      <dsp:nvSpPr>
        <dsp:cNvPr id="0" name=""/>
        <dsp:cNvSpPr/>
      </dsp:nvSpPr>
      <dsp:spPr>
        <a:xfrm>
          <a:off x="96706" y="9670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BFEB4-BEFD-4641-9E6F-29C6162E753F}">
      <dsp:nvSpPr>
        <dsp:cNvPr id="0" name=""/>
        <dsp:cNvSpPr/>
      </dsp:nvSpPr>
      <dsp:spPr>
        <a:xfrm>
          <a:off x="0" y="1063776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Сертификация соответствия конкретного продукта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Выполняется аккредитованной организацией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 видам продукции производится на 2 года, 3 года или 5 лет</a:t>
          </a:r>
        </a:p>
      </dsp:txBody>
      <dsp:txXfrm>
        <a:off x="2199826" y="1063776"/>
        <a:ext cx="8315773" cy="967069"/>
      </dsp:txXfrm>
    </dsp:sp>
    <dsp:sp modelId="{FB9A28A4-667C-4180-B7F5-7E72AA548088}">
      <dsp:nvSpPr>
        <dsp:cNvPr id="0" name=""/>
        <dsp:cNvSpPr/>
      </dsp:nvSpPr>
      <dsp:spPr>
        <a:xfrm>
          <a:off x="96706" y="1160483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DE423-CD28-4779-914D-D69E0392B526}">
      <dsp:nvSpPr>
        <dsp:cNvPr id="0" name=""/>
        <dsp:cNvSpPr/>
      </dsp:nvSpPr>
      <dsp:spPr>
        <a:xfrm>
          <a:off x="0" y="2127552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Учёт движения продукции в системе «Меркурий»</a:t>
          </a:r>
        </a:p>
      </dsp:txBody>
      <dsp:txXfrm>
        <a:off x="2199826" y="2127552"/>
        <a:ext cx="8315773" cy="967069"/>
      </dsp:txXfrm>
    </dsp:sp>
    <dsp:sp modelId="{CE68BEA4-E2F9-436C-B6B4-8243CF8DB673}">
      <dsp:nvSpPr>
        <dsp:cNvPr id="0" name=""/>
        <dsp:cNvSpPr/>
      </dsp:nvSpPr>
      <dsp:spPr>
        <a:xfrm>
          <a:off x="96706" y="2224259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8C5F4-15CB-4A6C-8185-619FB61471F8}">
      <dsp:nvSpPr>
        <dsp:cNvPr id="0" name=""/>
        <dsp:cNvSpPr/>
      </dsp:nvSpPr>
      <dsp:spPr>
        <a:xfrm>
          <a:off x="0" y="3191329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Маркировка продукции в системе «Честный знак»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Применимо к упакованной продукции (бутылки, коробки и пр.)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Система находится в стадии становления, для молочной продукции КФХ действует отсрочка до 01.12.2022 г.</a:t>
          </a:r>
        </a:p>
      </dsp:txBody>
      <dsp:txXfrm>
        <a:off x="2199826" y="3191329"/>
        <a:ext cx="8315773" cy="967069"/>
      </dsp:txXfrm>
    </dsp:sp>
    <dsp:sp modelId="{5D07FC91-4698-4DCB-A51F-F2431B8CE011}">
      <dsp:nvSpPr>
        <dsp:cNvPr id="0" name=""/>
        <dsp:cNvSpPr/>
      </dsp:nvSpPr>
      <dsp:spPr>
        <a:xfrm>
          <a:off x="96706" y="328803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9A282-4B05-4AF1-8542-338624BFCE6D}">
      <dsp:nvSpPr>
        <dsp:cNvPr id="0" name=""/>
        <dsp:cNvSpPr/>
      </dsp:nvSpPr>
      <dsp:spPr>
        <a:xfrm>
          <a:off x="0" y="0"/>
          <a:ext cx="8938260" cy="124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Сообщает об уникальности товара</a:t>
          </a:r>
        </a:p>
      </dsp:txBody>
      <dsp:txXfrm>
        <a:off x="36560" y="36560"/>
        <a:ext cx="7591299" cy="1175131"/>
      </dsp:txXfrm>
    </dsp:sp>
    <dsp:sp modelId="{C26E4D69-0B54-47D5-9EEF-93AF132F4CA8}">
      <dsp:nvSpPr>
        <dsp:cNvPr id="0" name=""/>
        <dsp:cNvSpPr/>
      </dsp:nvSpPr>
      <dsp:spPr>
        <a:xfrm>
          <a:off x="788669" y="1456292"/>
          <a:ext cx="8938260" cy="124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Повышает привлекательность товара</a:t>
          </a:r>
        </a:p>
      </dsp:txBody>
      <dsp:txXfrm>
        <a:off x="825229" y="1492852"/>
        <a:ext cx="7265106" cy="1175131"/>
      </dsp:txXfrm>
    </dsp:sp>
    <dsp:sp modelId="{1E70640B-C451-4A79-90B1-20D03561F0B2}">
      <dsp:nvSpPr>
        <dsp:cNvPr id="0" name=""/>
        <dsp:cNvSpPr/>
      </dsp:nvSpPr>
      <dsp:spPr>
        <a:xfrm>
          <a:off x="1577339" y="2912585"/>
          <a:ext cx="8938260" cy="124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Формирует спрос на брендированный товар</a:t>
          </a:r>
        </a:p>
      </dsp:txBody>
      <dsp:txXfrm>
        <a:off x="1613899" y="2949145"/>
        <a:ext cx="7265106" cy="1175131"/>
      </dsp:txXfrm>
    </dsp:sp>
    <dsp:sp modelId="{1606B95E-24D7-43E2-9B38-C66B4B8D8910}">
      <dsp:nvSpPr>
        <dsp:cNvPr id="0" name=""/>
        <dsp:cNvSpPr/>
      </dsp:nvSpPr>
      <dsp:spPr>
        <a:xfrm>
          <a:off x="8126896" y="946590"/>
          <a:ext cx="811363" cy="81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309453" y="946590"/>
        <a:ext cx="446249" cy="610551"/>
      </dsp:txXfrm>
    </dsp:sp>
    <dsp:sp modelId="{C5C032C4-C3F5-468D-A381-90B8003CD11A}">
      <dsp:nvSpPr>
        <dsp:cNvPr id="0" name=""/>
        <dsp:cNvSpPr/>
      </dsp:nvSpPr>
      <dsp:spPr>
        <a:xfrm>
          <a:off x="8915566" y="2394561"/>
          <a:ext cx="811363" cy="81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098123" y="2394561"/>
        <a:ext cx="446249" cy="61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FCC6-BE0F-4A28-8E84-A6D6FB9AC281}">
      <dsp:nvSpPr>
        <dsp:cNvPr id="0" name=""/>
        <dsp:cNvSpPr/>
      </dsp:nvSpPr>
      <dsp:spPr>
        <a:xfrm>
          <a:off x="2451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Анализ рыночных возможностей</a:t>
          </a:r>
        </a:p>
      </dsp:txBody>
      <dsp:txXfrm>
        <a:off x="2451" y="1664334"/>
        <a:ext cx="2569852" cy="1664334"/>
      </dsp:txXfrm>
    </dsp:sp>
    <dsp:sp modelId="{DC51C4FD-AB35-4802-A9FF-3B7C37B34C36}">
      <dsp:nvSpPr>
        <dsp:cNvPr id="0" name=""/>
        <dsp:cNvSpPr/>
      </dsp:nvSpPr>
      <dsp:spPr>
        <a:xfrm>
          <a:off x="594598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8E44F-27A9-46C6-A046-A63A2E5112A3}">
      <dsp:nvSpPr>
        <dsp:cNvPr id="0" name=""/>
        <dsp:cNvSpPr/>
      </dsp:nvSpPr>
      <dsp:spPr>
        <a:xfrm>
          <a:off x="2649399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Отбор целевых рынков</a:t>
          </a:r>
        </a:p>
      </dsp:txBody>
      <dsp:txXfrm>
        <a:off x="2649399" y="1664334"/>
        <a:ext cx="2569852" cy="1664334"/>
      </dsp:txXfrm>
    </dsp:sp>
    <dsp:sp modelId="{958AFB67-F236-4E86-8107-D6CEBC35E0E6}">
      <dsp:nvSpPr>
        <dsp:cNvPr id="0" name=""/>
        <dsp:cNvSpPr/>
      </dsp:nvSpPr>
      <dsp:spPr>
        <a:xfrm>
          <a:off x="3241546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6898E-6B44-4DE7-8CA0-68DBD55A1440}">
      <dsp:nvSpPr>
        <dsp:cNvPr id="0" name=""/>
        <dsp:cNvSpPr/>
      </dsp:nvSpPr>
      <dsp:spPr>
        <a:xfrm>
          <a:off x="5296347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Разработка комплекса маркетинга</a:t>
          </a:r>
        </a:p>
      </dsp:txBody>
      <dsp:txXfrm>
        <a:off x="5296347" y="1664334"/>
        <a:ext cx="2569852" cy="1664334"/>
      </dsp:txXfrm>
    </dsp:sp>
    <dsp:sp modelId="{2F9B8E2D-2D74-4E80-BF5F-E243183B6BCC}">
      <dsp:nvSpPr>
        <dsp:cNvPr id="0" name=""/>
        <dsp:cNvSpPr/>
      </dsp:nvSpPr>
      <dsp:spPr>
        <a:xfrm>
          <a:off x="5888494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1D668-9150-4EFD-95F3-1E9F023D5011}">
      <dsp:nvSpPr>
        <dsp:cNvPr id="0" name=""/>
        <dsp:cNvSpPr/>
      </dsp:nvSpPr>
      <dsp:spPr>
        <a:xfrm>
          <a:off x="7943295" y="0"/>
          <a:ext cx="2569852" cy="4160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Претворение в жизнь маркетинговых мероприятий</a:t>
          </a:r>
        </a:p>
      </dsp:txBody>
      <dsp:txXfrm>
        <a:off x="7943295" y="1664334"/>
        <a:ext cx="2569852" cy="1664334"/>
      </dsp:txXfrm>
    </dsp:sp>
    <dsp:sp modelId="{5219C9E5-E373-4530-9FC0-0429F1C49ECD}">
      <dsp:nvSpPr>
        <dsp:cNvPr id="0" name=""/>
        <dsp:cNvSpPr/>
      </dsp:nvSpPr>
      <dsp:spPr>
        <a:xfrm>
          <a:off x="8535442" y="249650"/>
          <a:ext cx="1385558" cy="13855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7DAF9-9A2E-4B50-A035-9605D27815D7}">
      <dsp:nvSpPr>
        <dsp:cNvPr id="0" name=""/>
        <dsp:cNvSpPr/>
      </dsp:nvSpPr>
      <dsp:spPr>
        <a:xfrm>
          <a:off x="420623" y="3328669"/>
          <a:ext cx="9674352" cy="6241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5EEC5-5F1F-42FF-8F3B-CDE31E99E023}">
      <dsp:nvSpPr>
        <dsp:cNvPr id="0" name=""/>
        <dsp:cNvSpPr/>
      </dsp:nvSpPr>
      <dsp:spPr>
        <a:xfrm>
          <a:off x="936625" y="0"/>
          <a:ext cx="3063875" cy="30638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4E8A2-90EA-427B-9AA4-7FE06ECC24B3}">
      <dsp:nvSpPr>
        <dsp:cNvPr id="0" name=""/>
        <dsp:cNvSpPr/>
      </dsp:nvSpPr>
      <dsp:spPr>
        <a:xfrm>
          <a:off x="36599" y="199151"/>
          <a:ext cx="2306472" cy="122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Более глубокое проникновение на рынок (новая торговая точка)</a:t>
          </a:r>
        </a:p>
      </dsp:txBody>
      <dsp:txXfrm>
        <a:off x="96425" y="258977"/>
        <a:ext cx="2186820" cy="1105898"/>
      </dsp:txXfrm>
    </dsp:sp>
    <dsp:sp modelId="{502430F3-536F-483D-905B-69CEB106633A}">
      <dsp:nvSpPr>
        <dsp:cNvPr id="0" name=""/>
        <dsp:cNvSpPr/>
      </dsp:nvSpPr>
      <dsp:spPr>
        <a:xfrm>
          <a:off x="2630652" y="199151"/>
          <a:ext cx="2306472" cy="122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Расширение границ рынка (сбыт через систему муниципальных заказов)</a:t>
          </a:r>
        </a:p>
      </dsp:txBody>
      <dsp:txXfrm>
        <a:off x="2690478" y="258977"/>
        <a:ext cx="2186820" cy="1105898"/>
      </dsp:txXfrm>
    </dsp:sp>
    <dsp:sp modelId="{E959780F-53C8-40C4-939C-378C2977756B}">
      <dsp:nvSpPr>
        <dsp:cNvPr id="0" name=""/>
        <dsp:cNvSpPr/>
      </dsp:nvSpPr>
      <dsp:spPr>
        <a:xfrm>
          <a:off x="36599" y="1639173"/>
          <a:ext cx="2306472" cy="122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Расширение рынков сбыта (добавление овощей закрытого грунта)</a:t>
          </a:r>
        </a:p>
      </dsp:txBody>
      <dsp:txXfrm>
        <a:off x="96425" y="1698999"/>
        <a:ext cx="2186820" cy="1105898"/>
      </dsp:txXfrm>
    </dsp:sp>
    <dsp:sp modelId="{123D7414-34D8-4BCF-B94F-C4B7E321B1F6}">
      <dsp:nvSpPr>
        <dsp:cNvPr id="0" name=""/>
        <dsp:cNvSpPr/>
      </dsp:nvSpPr>
      <dsp:spPr>
        <a:xfrm>
          <a:off x="2630652" y="1639173"/>
          <a:ext cx="2306472" cy="122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Диверсификация (расширение деятельности за счёт агротуризма)</a:t>
          </a:r>
        </a:p>
      </dsp:txBody>
      <dsp:txXfrm>
        <a:off x="2690478" y="1698999"/>
        <a:ext cx="2186820" cy="1105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BF433-4FC3-4CCD-A723-F73B5B14CC5E}">
      <dsp:nvSpPr>
        <dsp:cNvPr id="0" name=""/>
        <dsp:cNvSpPr/>
      </dsp:nvSpPr>
      <dsp:spPr>
        <a:xfrm>
          <a:off x="0" y="0"/>
          <a:ext cx="4937125" cy="1458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Цели предприятия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Совместимы ли новые рынки / новые товары с целями КФХ</a:t>
          </a:r>
        </a:p>
      </dsp:txBody>
      <dsp:txXfrm>
        <a:off x="1133288" y="0"/>
        <a:ext cx="3803836" cy="1458631"/>
      </dsp:txXfrm>
    </dsp:sp>
    <dsp:sp modelId="{C0307EC1-C7C7-4EC2-AD9E-65D7FBD2A56D}">
      <dsp:nvSpPr>
        <dsp:cNvPr id="0" name=""/>
        <dsp:cNvSpPr/>
      </dsp:nvSpPr>
      <dsp:spPr>
        <a:xfrm>
          <a:off x="145863" y="145863"/>
          <a:ext cx="987425" cy="11669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EEB6B-8225-43C0-9B90-912A3360B114}">
      <dsp:nvSpPr>
        <dsp:cNvPr id="0" name=""/>
        <dsp:cNvSpPr/>
      </dsp:nvSpPr>
      <dsp:spPr>
        <a:xfrm>
          <a:off x="0" y="1604495"/>
          <a:ext cx="4937125" cy="1458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Оценка ресурсов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Обладает ли КФХ ресурсами для освоения новых рынков / разработки новых товаров</a:t>
          </a:r>
        </a:p>
      </dsp:txBody>
      <dsp:txXfrm>
        <a:off x="1133288" y="1604495"/>
        <a:ext cx="3803836" cy="1458631"/>
      </dsp:txXfrm>
    </dsp:sp>
    <dsp:sp modelId="{06363C88-C36E-4ED8-BBB7-6BBB4EBACE96}">
      <dsp:nvSpPr>
        <dsp:cNvPr id="0" name=""/>
        <dsp:cNvSpPr/>
      </dsp:nvSpPr>
      <dsp:spPr>
        <a:xfrm>
          <a:off x="145863" y="1750358"/>
          <a:ext cx="987425" cy="11669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97FC-4CA0-45D8-968A-C4B76A205507}">
      <dsp:nvSpPr>
        <dsp:cNvPr id="0" name=""/>
        <dsp:cNvSpPr/>
      </dsp:nvSpPr>
      <dsp:spPr>
        <a:xfrm>
          <a:off x="6374560" y="2209743"/>
          <a:ext cx="4141039" cy="19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 территориальному разбросу,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 покупательной способности,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 потребительским предпочтениям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7659949" y="2743074"/>
        <a:ext cx="2812573" cy="1384605"/>
      </dsp:txXfrm>
    </dsp:sp>
    <dsp:sp modelId="{137376D4-4735-4CBB-AC8B-134E785F97C0}">
      <dsp:nvSpPr>
        <dsp:cNvPr id="0" name=""/>
        <dsp:cNvSpPr/>
      </dsp:nvSpPr>
      <dsp:spPr>
        <a:xfrm>
          <a:off x="0" y="2209743"/>
          <a:ext cx="4141039" cy="19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50" kern="1200" dirty="0"/>
            <a:t>Концентрация на одном сегменте,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50" kern="1200" dirty="0"/>
            <a:t>Ориентация на покупательскую потребность,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50" kern="1200" dirty="0"/>
            <a:t>Ориентация на группу потребителей,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50" kern="1200" dirty="0"/>
            <a:t>Обслуживание нескольких сегментов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000" kern="1200" dirty="0"/>
        </a:p>
      </dsp:txBody>
      <dsp:txXfrm>
        <a:off x="43077" y="2743074"/>
        <a:ext cx="2812573" cy="1384605"/>
      </dsp:txXfrm>
    </dsp:sp>
    <dsp:sp modelId="{C4443116-35E9-4A1C-A300-AED603F17283}">
      <dsp:nvSpPr>
        <dsp:cNvPr id="0" name=""/>
        <dsp:cNvSpPr/>
      </dsp:nvSpPr>
      <dsp:spPr>
        <a:xfrm>
          <a:off x="6374560" y="2782"/>
          <a:ext cx="4141039" cy="19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Количество домохозяйств,</a:t>
          </a: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Объём и номенклатура актуального потребления,</a:t>
          </a:r>
        </a:p>
        <a:p>
          <a:pPr marL="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Потенциал роста потребления</a:t>
          </a:r>
        </a:p>
        <a:p>
          <a:pPr marL="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7659949" y="45859"/>
        <a:ext cx="2812573" cy="1384605"/>
      </dsp:txXfrm>
    </dsp:sp>
    <dsp:sp modelId="{1C26C6EE-AB01-47CF-A4B7-FF3BE037D7DA}">
      <dsp:nvSpPr>
        <dsp:cNvPr id="0" name=""/>
        <dsp:cNvSpPr/>
      </dsp:nvSpPr>
      <dsp:spPr>
        <a:xfrm>
          <a:off x="0" y="2782"/>
          <a:ext cx="4141039" cy="1961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u="sng" kern="1200" dirty="0"/>
            <a:t>Рынок (классический)</a:t>
          </a:r>
          <a:r>
            <a:rPr lang="ru-RU" sz="1500" kern="1200" dirty="0"/>
            <a:t>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Муниципальные поставки,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Торговые сети,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/>
            <a:t>Рынок домохозяйств (доставка на дом)</a:t>
          </a:r>
        </a:p>
      </dsp:txBody>
      <dsp:txXfrm>
        <a:off x="43077" y="45859"/>
        <a:ext cx="2812573" cy="1384605"/>
      </dsp:txXfrm>
    </dsp:sp>
    <dsp:sp modelId="{744776B3-DB02-4FCD-AE2E-56AABDCA3551}">
      <dsp:nvSpPr>
        <dsp:cNvPr id="0" name=""/>
        <dsp:cNvSpPr/>
      </dsp:nvSpPr>
      <dsp:spPr>
        <a:xfrm>
          <a:off x="3414549" y="237167"/>
          <a:ext cx="1801642" cy="1801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Отбор целевых рынков</a:t>
          </a:r>
        </a:p>
      </dsp:txBody>
      <dsp:txXfrm>
        <a:off x="3942238" y="764856"/>
        <a:ext cx="1273953" cy="1273953"/>
      </dsp:txXfrm>
    </dsp:sp>
    <dsp:sp modelId="{851EABD5-ACC7-4084-85E2-F4D9A562E914}">
      <dsp:nvSpPr>
        <dsp:cNvPr id="0" name=""/>
        <dsp:cNvSpPr/>
      </dsp:nvSpPr>
      <dsp:spPr>
        <a:xfrm rot="5400000">
          <a:off x="5299408" y="237167"/>
          <a:ext cx="1801642" cy="1801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Замеры и прогноз спроса</a:t>
          </a:r>
        </a:p>
      </dsp:txBody>
      <dsp:txXfrm rot="-5400000">
        <a:off x="5299408" y="764856"/>
        <a:ext cx="1273953" cy="1273953"/>
      </dsp:txXfrm>
    </dsp:sp>
    <dsp:sp modelId="{833A3242-DCF0-4F8C-8319-464717F1876B}">
      <dsp:nvSpPr>
        <dsp:cNvPr id="0" name=""/>
        <dsp:cNvSpPr/>
      </dsp:nvSpPr>
      <dsp:spPr>
        <a:xfrm rot="10800000">
          <a:off x="5299408" y="2122026"/>
          <a:ext cx="1801642" cy="1801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Сегментирование рынка</a:t>
          </a:r>
        </a:p>
      </dsp:txBody>
      <dsp:txXfrm rot="10800000">
        <a:off x="5299408" y="2122026"/>
        <a:ext cx="1273953" cy="1273953"/>
      </dsp:txXfrm>
    </dsp:sp>
    <dsp:sp modelId="{2EF801D8-EBD9-495E-A0A8-3B038955AF14}">
      <dsp:nvSpPr>
        <dsp:cNvPr id="0" name=""/>
        <dsp:cNvSpPr/>
      </dsp:nvSpPr>
      <dsp:spPr>
        <a:xfrm rot="16200000">
          <a:off x="3414549" y="2122026"/>
          <a:ext cx="1801642" cy="1801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Отбор целевых сегментов</a:t>
          </a:r>
        </a:p>
      </dsp:txBody>
      <dsp:txXfrm rot="5400000">
        <a:off x="3942238" y="2122026"/>
        <a:ext cx="1273953" cy="1273953"/>
      </dsp:txXfrm>
    </dsp:sp>
    <dsp:sp modelId="{06F71E0B-CF64-4D91-B0A0-B5BC7BDE5FFC}">
      <dsp:nvSpPr>
        <dsp:cNvPr id="0" name=""/>
        <dsp:cNvSpPr/>
      </dsp:nvSpPr>
      <dsp:spPr>
        <a:xfrm>
          <a:off x="4946777" y="1705943"/>
          <a:ext cx="622045" cy="5409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AD7EF-F476-4969-86EB-1ABC3FF04D98}">
      <dsp:nvSpPr>
        <dsp:cNvPr id="0" name=""/>
        <dsp:cNvSpPr/>
      </dsp:nvSpPr>
      <dsp:spPr>
        <a:xfrm rot="10800000">
          <a:off x="4946777" y="1913985"/>
          <a:ext cx="622045" cy="5409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78EAF-7C7F-47A5-BB8B-91D9F88678F8}">
      <dsp:nvSpPr>
        <dsp:cNvPr id="0" name=""/>
        <dsp:cNvSpPr/>
      </dsp:nvSpPr>
      <dsp:spPr>
        <a:xfrm>
          <a:off x="0" y="0"/>
          <a:ext cx="6518275" cy="935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Товар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Объективные характеристики предлагаемой продукции</a:t>
          </a:r>
        </a:p>
      </dsp:txBody>
      <dsp:txXfrm>
        <a:off x="1397225" y="0"/>
        <a:ext cx="5121049" cy="935707"/>
      </dsp:txXfrm>
    </dsp:sp>
    <dsp:sp modelId="{1314FD9C-4815-42AE-8507-FD0E17C5EF1D}">
      <dsp:nvSpPr>
        <dsp:cNvPr id="0" name=""/>
        <dsp:cNvSpPr/>
      </dsp:nvSpPr>
      <dsp:spPr>
        <a:xfrm>
          <a:off x="93570" y="93570"/>
          <a:ext cx="1303655" cy="7485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2E793-52ED-423F-87A6-77AF38E7666C}">
      <dsp:nvSpPr>
        <dsp:cNvPr id="0" name=""/>
        <dsp:cNvSpPr/>
      </dsp:nvSpPr>
      <dsp:spPr>
        <a:xfrm>
          <a:off x="0" y="1029277"/>
          <a:ext cx="6518275" cy="935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Цена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Включая формы оплаты, скидки, бонусы и т.д.</a:t>
          </a:r>
        </a:p>
      </dsp:txBody>
      <dsp:txXfrm>
        <a:off x="1397225" y="1029277"/>
        <a:ext cx="5121049" cy="935707"/>
      </dsp:txXfrm>
    </dsp:sp>
    <dsp:sp modelId="{CC8D20AD-F53C-464F-9405-A3962A0508D6}">
      <dsp:nvSpPr>
        <dsp:cNvPr id="0" name=""/>
        <dsp:cNvSpPr/>
      </dsp:nvSpPr>
      <dsp:spPr>
        <a:xfrm>
          <a:off x="93570" y="1122848"/>
          <a:ext cx="1303655" cy="7485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429AF-F172-48F7-992B-5843AC6B2060}">
      <dsp:nvSpPr>
        <dsp:cNvPr id="0" name=""/>
        <dsp:cNvSpPr/>
      </dsp:nvSpPr>
      <dsp:spPr>
        <a:xfrm>
          <a:off x="0" y="2058555"/>
          <a:ext cx="6518275" cy="935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Методы распространения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Каналы доставки продукции потребителю</a:t>
          </a:r>
        </a:p>
      </dsp:txBody>
      <dsp:txXfrm>
        <a:off x="1397225" y="2058555"/>
        <a:ext cx="5121049" cy="935707"/>
      </dsp:txXfrm>
    </dsp:sp>
    <dsp:sp modelId="{B7A6D81C-12C0-4BCC-8933-73C4ACD20FB4}">
      <dsp:nvSpPr>
        <dsp:cNvPr id="0" name=""/>
        <dsp:cNvSpPr/>
      </dsp:nvSpPr>
      <dsp:spPr>
        <a:xfrm>
          <a:off x="93570" y="2152126"/>
          <a:ext cx="1303655" cy="7485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78080-7C53-4338-8814-117F69A51F58}">
      <dsp:nvSpPr>
        <dsp:cNvPr id="0" name=""/>
        <dsp:cNvSpPr/>
      </dsp:nvSpPr>
      <dsp:spPr>
        <a:xfrm>
          <a:off x="0" y="3087833"/>
          <a:ext cx="6518275" cy="935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Методы продвижения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Реклама, публичные акции и пр.</a:t>
          </a:r>
        </a:p>
      </dsp:txBody>
      <dsp:txXfrm>
        <a:off x="1397225" y="3087833"/>
        <a:ext cx="5121049" cy="935707"/>
      </dsp:txXfrm>
    </dsp:sp>
    <dsp:sp modelId="{FF5DCDC3-B543-49F8-9B33-347FC330E6E9}">
      <dsp:nvSpPr>
        <dsp:cNvPr id="0" name=""/>
        <dsp:cNvSpPr/>
      </dsp:nvSpPr>
      <dsp:spPr>
        <a:xfrm>
          <a:off x="93570" y="3181404"/>
          <a:ext cx="1303655" cy="7485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4BA82-C0AD-40BA-AB10-43D7FCDF394B}">
      <dsp:nvSpPr>
        <dsp:cNvPr id="0" name=""/>
        <dsp:cNvSpPr/>
      </dsp:nvSpPr>
      <dsp:spPr>
        <a:xfrm>
          <a:off x="0" y="0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 предпринимать ничего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Плюсы: не нужно ничего менять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Минусы: КФХ остаются на стадии «совершенствования производства / товара» и проигрывают борьбу за рынки сбыта своей продукции </a:t>
          </a:r>
        </a:p>
      </dsp:txBody>
      <dsp:txXfrm>
        <a:off x="2199826" y="0"/>
        <a:ext cx="8315773" cy="967069"/>
      </dsp:txXfrm>
    </dsp:sp>
    <dsp:sp modelId="{D0A2A2F6-72D1-4C1C-AF3A-6E8AF74EC8DF}">
      <dsp:nvSpPr>
        <dsp:cNvPr id="0" name=""/>
        <dsp:cNvSpPr/>
      </dsp:nvSpPr>
      <dsp:spPr>
        <a:xfrm>
          <a:off x="96706" y="9670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D29F5-EC24-46C4-8FB8-4A20695D3404}">
      <dsp:nvSpPr>
        <dsp:cNvPr id="0" name=""/>
        <dsp:cNvSpPr/>
      </dsp:nvSpPr>
      <dsp:spPr>
        <a:xfrm>
          <a:off x="0" y="1063776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Каждый фермер – сам себе маркетолог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Плюсы: не нужны значительные финансовые вложения, не нужно ни с кем координироваться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Нереально с точки зрения имеющейся квалификации и лимита свободного времени</a:t>
          </a:r>
        </a:p>
      </dsp:txBody>
      <dsp:txXfrm>
        <a:off x="2199826" y="1063776"/>
        <a:ext cx="8315773" cy="967069"/>
      </dsp:txXfrm>
    </dsp:sp>
    <dsp:sp modelId="{B3A3A6E3-3BC4-4CEB-9F2D-AB99EB4437E2}">
      <dsp:nvSpPr>
        <dsp:cNvPr id="0" name=""/>
        <dsp:cNvSpPr/>
      </dsp:nvSpPr>
      <dsp:spPr>
        <a:xfrm>
          <a:off x="96706" y="1160483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EF3A6-7087-48A3-8790-B3C53CB0C964}">
      <dsp:nvSpPr>
        <dsp:cNvPr id="0" name=""/>
        <dsp:cNvSpPr/>
      </dsp:nvSpPr>
      <dsp:spPr>
        <a:xfrm>
          <a:off x="0" y="2127552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Наёмный маркетолог в каждом КФХ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Плюсы – профессиональная деятельность выполняется профессионалом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Минусы – расходы на содержание профессионала превышают доходы хозяйства</a:t>
          </a:r>
        </a:p>
      </dsp:txBody>
      <dsp:txXfrm>
        <a:off x="2199826" y="2127552"/>
        <a:ext cx="8315773" cy="967069"/>
      </dsp:txXfrm>
    </dsp:sp>
    <dsp:sp modelId="{EA553CDF-A331-4366-8464-A9D5408D507D}">
      <dsp:nvSpPr>
        <dsp:cNvPr id="0" name=""/>
        <dsp:cNvSpPr/>
      </dsp:nvSpPr>
      <dsp:spPr>
        <a:xfrm>
          <a:off x="96706" y="2224259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D5D24-441B-4602-B7D5-966F85591FE0}">
      <dsp:nvSpPr>
        <dsp:cNvPr id="0" name=""/>
        <dsp:cNvSpPr/>
      </dsp:nvSpPr>
      <dsp:spPr>
        <a:xfrm>
          <a:off x="0" y="3191329"/>
          <a:ext cx="10515600" cy="967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Маркетинговая функция делегируется кооперативу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Плюсы – расходы на специалистов делятся между всеми участниками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Минусы – необходимо изменение парадигмы поведения</a:t>
          </a:r>
        </a:p>
      </dsp:txBody>
      <dsp:txXfrm>
        <a:off x="2199826" y="3191329"/>
        <a:ext cx="8315773" cy="967069"/>
      </dsp:txXfrm>
    </dsp:sp>
    <dsp:sp modelId="{66E630DD-EF8C-43DA-90B0-907B4CD17329}">
      <dsp:nvSpPr>
        <dsp:cNvPr id="0" name=""/>
        <dsp:cNvSpPr/>
      </dsp:nvSpPr>
      <dsp:spPr>
        <a:xfrm>
          <a:off x="96706" y="3288036"/>
          <a:ext cx="2103120" cy="7736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81BB3-038F-4819-A78F-4F1066ADFCFB}">
      <dsp:nvSpPr>
        <dsp:cNvPr id="0" name=""/>
        <dsp:cNvSpPr/>
      </dsp:nvSpPr>
      <dsp:spPr>
        <a:xfrm>
          <a:off x="206906" y="445389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Схожая специализация</a:t>
          </a:r>
        </a:p>
      </dsp:txBody>
      <dsp:txXfrm>
        <a:off x="206906" y="445389"/>
        <a:ext cx="4948904" cy="1546532"/>
      </dsp:txXfrm>
    </dsp:sp>
    <dsp:sp modelId="{D6105C56-0B86-4470-A110-393AD6104A64}">
      <dsp:nvSpPr>
        <dsp:cNvPr id="0" name=""/>
        <dsp:cNvSpPr/>
      </dsp:nvSpPr>
      <dsp:spPr>
        <a:xfrm>
          <a:off x="702" y="222001"/>
          <a:ext cx="1082572" cy="1623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076BA-C912-4DF7-BBA2-AC49BFC4CF26}">
      <dsp:nvSpPr>
        <dsp:cNvPr id="0" name=""/>
        <dsp:cNvSpPr/>
      </dsp:nvSpPr>
      <dsp:spPr>
        <a:xfrm>
          <a:off x="5565993" y="445389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Сопоставимые объёмы деятельности</a:t>
          </a:r>
        </a:p>
      </dsp:txBody>
      <dsp:txXfrm>
        <a:off x="5565993" y="445389"/>
        <a:ext cx="4948904" cy="1546532"/>
      </dsp:txXfrm>
    </dsp:sp>
    <dsp:sp modelId="{731C52FD-DDE1-4B1A-BE60-F41939B7FD65}">
      <dsp:nvSpPr>
        <dsp:cNvPr id="0" name=""/>
        <dsp:cNvSpPr/>
      </dsp:nvSpPr>
      <dsp:spPr>
        <a:xfrm>
          <a:off x="5359789" y="222001"/>
          <a:ext cx="1082572" cy="16238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7C963-FA89-4042-8EF7-FA873BB75F45}">
      <dsp:nvSpPr>
        <dsp:cNvPr id="0" name=""/>
        <dsp:cNvSpPr/>
      </dsp:nvSpPr>
      <dsp:spPr>
        <a:xfrm>
          <a:off x="2886450" y="2392302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Исполнимость решений</a:t>
          </a:r>
        </a:p>
      </dsp:txBody>
      <dsp:txXfrm>
        <a:off x="2886450" y="2392302"/>
        <a:ext cx="4948904" cy="1546532"/>
      </dsp:txXfrm>
    </dsp:sp>
    <dsp:sp modelId="{48427A3A-5F56-4B70-9568-4E62F1AEE56F}">
      <dsp:nvSpPr>
        <dsp:cNvPr id="0" name=""/>
        <dsp:cNvSpPr/>
      </dsp:nvSpPr>
      <dsp:spPr>
        <a:xfrm>
          <a:off x="2680245" y="2168914"/>
          <a:ext cx="1082572" cy="1623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340C2-C66A-4707-8037-EEFD1A8FB723}">
      <dsp:nvSpPr>
        <dsp:cNvPr id="0" name=""/>
        <dsp:cNvSpPr/>
      </dsp:nvSpPr>
      <dsp:spPr>
        <a:xfrm rot="10800000">
          <a:off x="1160097" y="536"/>
          <a:ext cx="3283188" cy="1332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03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Взносы членов</a:t>
          </a:r>
        </a:p>
      </dsp:txBody>
      <dsp:txXfrm rot="10800000">
        <a:off x="1493226" y="536"/>
        <a:ext cx="2950059" cy="1332517"/>
      </dsp:txXfrm>
    </dsp:sp>
    <dsp:sp modelId="{B28F3F17-A0BA-430D-B696-87D6674F03F3}">
      <dsp:nvSpPr>
        <dsp:cNvPr id="0" name=""/>
        <dsp:cNvSpPr/>
      </dsp:nvSpPr>
      <dsp:spPr>
        <a:xfrm>
          <a:off x="493839" y="536"/>
          <a:ext cx="1332517" cy="13325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8881-0E12-4756-9B80-B4C4F96FF00C}">
      <dsp:nvSpPr>
        <dsp:cNvPr id="0" name=""/>
        <dsp:cNvSpPr/>
      </dsp:nvSpPr>
      <dsp:spPr>
        <a:xfrm rot="10800000">
          <a:off x="1160097" y="1730820"/>
          <a:ext cx="3283188" cy="13325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603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Отчисления от сделок</a:t>
          </a:r>
        </a:p>
      </dsp:txBody>
      <dsp:txXfrm rot="10800000">
        <a:off x="1493226" y="1730820"/>
        <a:ext cx="2950059" cy="1332517"/>
      </dsp:txXfrm>
    </dsp:sp>
    <dsp:sp modelId="{9D9CE056-F234-4C30-BBCC-09F8C687A5AD}">
      <dsp:nvSpPr>
        <dsp:cNvPr id="0" name=""/>
        <dsp:cNvSpPr/>
      </dsp:nvSpPr>
      <dsp:spPr>
        <a:xfrm>
          <a:off x="493839" y="1730820"/>
          <a:ext cx="1332517" cy="13325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13.03.2022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mercury.vetrf.ru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hyperlink" Target="https://&#1095;&#1077;&#1089;&#1090;&#1085;&#1099;&#1081;&#1079;&#1085;&#1072;&#1082;.&#1088;&#1092;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1211326"/>
            <a:ext cx="6236716" cy="4435348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Маркетинг сельскохозяйственной продукции КФХ и </a:t>
            </a:r>
            <a:r>
              <a:rPr lang="ru-RU" sz="3600" dirty="0" err="1"/>
              <a:t>СПоК</a:t>
            </a:r>
            <a:r>
              <a:rPr lang="ru-RU" sz="3600" dirty="0"/>
              <a:t>. Требования к качеству и упаковке, формирование бренда, каналы продвижения продукции (современные цифровые решения)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1" y="5852846"/>
            <a:ext cx="4378648" cy="1005154"/>
          </a:xfrm>
        </p:spPr>
        <p:txBody>
          <a:bodyPr rtlCol="0">
            <a:normAutofit fontScale="92500" lnSpcReduction="10000"/>
          </a:bodyPr>
          <a:lstStyle/>
          <a:p>
            <a:pPr algn="ctr" rtl="0"/>
            <a:r>
              <a:rPr lang="ru-RU" dirty="0" err="1"/>
              <a:t>Рсо</a:t>
            </a:r>
            <a:r>
              <a:rPr lang="ru-RU" dirty="0"/>
              <a:t> «Агроконтроль»,</a:t>
            </a:r>
          </a:p>
          <a:p>
            <a:pPr algn="ctr" rtl="0"/>
            <a:r>
              <a:rPr lang="ru-RU" dirty="0"/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DF65818-9BE2-4CFB-9C19-15AD0AA8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КФХ Сахалинской области по данным Всероссийской сельскохозяйственной переписи 2016 г.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CEF63024-C122-4A62-93E9-C3BB05B7A29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6676956"/>
              </p:ext>
            </p:extLst>
          </p:nvPr>
        </p:nvGraphicFramePr>
        <p:xfrm>
          <a:off x="838200" y="2011363"/>
          <a:ext cx="5842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00">
                  <a:extLst>
                    <a:ext uri="{9D8B030D-6E8A-4147-A177-3AD203B41FA5}">
                      <a16:colId xmlns:a16="http://schemas.microsoft.com/office/drawing/2014/main" val="38803791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06420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33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КФХ</a:t>
                      </a:r>
                      <a:r>
                        <a:rPr lang="ru-RU"/>
                        <a:t>, ведущих </a:t>
                      </a:r>
                      <a:r>
                        <a:rPr lang="ru-RU" dirty="0"/>
                        <a:t>сельскохозяйственную деятельность, 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72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членов КФХ,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4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членов семей, не оформленных как члены КФХ,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958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постоянных наёмных работников,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42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Всего трудовые ресурсы (без сезонных работников (ед.)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0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Трудовые ресурсы на одно КФХ, чел.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2,84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79170"/>
                  </a:ext>
                </a:extLst>
              </a:tr>
            </a:tbl>
          </a:graphicData>
        </a:graphic>
      </p:graphicFrame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681CE6AD-EF57-4198-AD49-FC653E4FFB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763877" y="2104814"/>
            <a:ext cx="3481116" cy="3496657"/>
          </a:xfr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04B5B425-2601-433F-8491-88353869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F06CBE-902A-49F3-A5F6-8D254535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50E3E3-01EB-4BDD-B65E-5DBD2C00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928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E868389-11EF-4310-B7FD-2CED9119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КФХ и внедрение концепции маркетинга – возможные пути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82E87A1-A26F-4431-A815-D5BC4B725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6065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2C780684-75ED-43B7-9CCF-E7F13BD3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F1CE31-3EB8-4BDE-B434-972405D0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BAE61-FF90-4667-A8CE-D9DC062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077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8CF5D-C916-4F5A-8D17-1A530943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Внедрение в КФХ концепции маркетинга – вспомогательная функция, нуждающаяся в делегировании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7C906-985D-496D-956C-621EC09A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6540500" cy="416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2. Потребительские кооперативы являются некоммерческими организациями и в зависимости от вида их деятельности подразделяются на перерабатывающие, сбытовые (торговые), обслуживающие, снабженческие, растениеводческие, животноводческие и иные кооперативы ... для выполнения одного или нескольких видов деятельности.</a:t>
            </a:r>
          </a:p>
          <a:p>
            <a:pPr marL="0" indent="0">
              <a:buNone/>
            </a:pPr>
            <a:r>
              <a:rPr lang="ru-RU" dirty="0"/>
              <a:t>4. Сбытовые (торговые) кооперативы осуществляют продажу продукции, а также ее хранение, сортировку, сушку, мойку, расфасовку, упаковку и транспортировку, заключают сделки, проводят изучение рынка сбыта, организуют рекламу указанной продукции и другое.</a:t>
            </a:r>
          </a:p>
          <a:p>
            <a:pPr marL="0" indent="0">
              <a:buNone/>
            </a:pPr>
            <a:r>
              <a:rPr lang="ru-RU" dirty="0"/>
              <a:t>5. Обслуживающие кооперативы осуществляют механизированные, агрохимические, мелиоративные, транспортные, ремонтные, строительные работы, а также услуги по научно-производственному, правовому и финансовому консультированию, электрификации, телефонизации, санаторно-курортному и медицинскому обслуживанию, выдаче займов и сбережению денежных средств (кредитные кооперативы) и другие работы и услуги.</a:t>
            </a:r>
          </a:p>
          <a:p>
            <a:pPr marL="0" indent="0" algn="r">
              <a:buNone/>
            </a:pPr>
            <a:r>
              <a:rPr lang="ru-RU" dirty="0"/>
              <a:t>(193-ФЗ, ст. 4)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55318BF-BE28-4CCD-AFC5-C7F8804954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9554" y="2011680"/>
            <a:ext cx="3724246" cy="4160837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70100011-91FA-46EE-85D5-37F8205B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B5EC0-79AF-49C7-9A20-E742E416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11D17-DE55-4664-A06E-E1C63474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535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EE7387F-D0D5-4C37-A132-5DF39A15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Смысл создания сбытового кооператива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FDE846C-E3B1-42F9-BEFB-0EA6B4E51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С «материальной» точки зрения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A9C2C68-7E51-4800-BDC8-F0B572932F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Небольшому хозяйству недоступна дорогостоящая собственная сбытовая инфраструктура,</a:t>
            </a:r>
          </a:p>
          <a:p>
            <a:r>
              <a:rPr lang="ru-RU" dirty="0"/>
              <a:t>Небольшое хозяйство не в состоянии обеспечить товарные поставки, востребованные рынком.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65765EC-90DC-4A9A-87F9-B3936AC90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 «маркетинговой» точки зрения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F65530B-6779-4065-A7A0-594418330D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Небольшому хозяйству недоступен наем профессионалов по исследованию и освоению рынков,</a:t>
            </a:r>
          </a:p>
          <a:p>
            <a:r>
              <a:rPr lang="ru-RU" dirty="0"/>
              <a:t>Небольшому хозяйству недоступен наем узких специалистов для развития своих товаров.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C1F86-A1F5-4663-9C18-3BAAD995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BD44B-4C32-4D62-95EA-B2DA4682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5E19A-6535-40C3-9344-94FF033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8840D-5E0B-4467-ADC4-68A1A9B82BAD}"/>
              </a:ext>
            </a:extLst>
          </p:cNvPr>
          <p:cNvSpPr txBox="1"/>
          <p:nvPr/>
        </p:nvSpPr>
        <p:spPr>
          <a:xfrm>
            <a:off x="381000" y="5168900"/>
            <a:ext cx="1116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сбытового кооператива без маркетинговой составляющей (без найма специалистов и разработки комплекса маркетинга) – это сохранение всех хозяйств на стадии «совершенствования производства» / «совершенствования товаров»</a:t>
            </a:r>
          </a:p>
        </p:txBody>
      </p:sp>
    </p:spTree>
    <p:extLst>
      <p:ext uri="{BB962C8B-B14F-4D97-AF65-F5344CB8AC3E}">
        <p14:creationId xmlns:p14="http://schemas.microsoft.com/office/powerpoint/2010/main" val="221389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B7E34-1AD6-4326-A0B4-24E50762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8748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Концепция создания сбытового кооператива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(кооператива по маркетингу)</a:t>
            </a:r>
            <a:r>
              <a:rPr lang="ru-RU" dirty="0"/>
              <a:t> сельскохозяйственной продукции</a:t>
            </a:r>
            <a:br>
              <a:rPr lang="ru-RU" dirty="0"/>
            </a:br>
            <a:r>
              <a:rPr lang="ru-RU" dirty="0"/>
              <a:t>Членская база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8E82FD0-5D01-47F6-ABE3-B655CCDE5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6629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65A08AFC-6978-4A74-9064-C767071B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C3E93-AF75-411C-A6D1-DF96E069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4549A-36A4-4D61-A537-F1F4445D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274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BD5A3-077D-4AEC-8141-17E07A6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8751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Концепция создания сбытового кооператива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(кооператива по маркетингу)</a:t>
            </a:r>
            <a:r>
              <a:rPr lang="ru-RU" dirty="0"/>
              <a:t> сельскохозяйственной продукции</a:t>
            </a:r>
            <a:br>
              <a:rPr lang="ru-RU" dirty="0"/>
            </a:br>
            <a:r>
              <a:rPr lang="ru-RU" dirty="0"/>
              <a:t>Уставные функции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A93D5-805B-46BD-AAF9-128594B1D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Исследование рынка товаров и услуг, производимых членами кооператива,</a:t>
            </a:r>
          </a:p>
          <a:p>
            <a:r>
              <a:rPr lang="ru-RU" dirty="0"/>
              <a:t>Оценка рыночных возможностей членов кооператива (всех в совокупности и по отдельности),</a:t>
            </a:r>
          </a:p>
          <a:p>
            <a:r>
              <a:rPr lang="ru-RU" dirty="0"/>
              <a:t>Отбор целевых рынков для сбыта продукции членов,</a:t>
            </a:r>
          </a:p>
          <a:p>
            <a:r>
              <a:rPr lang="ru-RU" dirty="0"/>
              <a:t>Исследование и сегментирование рынков,</a:t>
            </a:r>
          </a:p>
          <a:p>
            <a:r>
              <a:rPr lang="ru-RU" dirty="0"/>
              <a:t>Выбор приоритетных сегментов,</a:t>
            </a:r>
          </a:p>
          <a:p>
            <a:r>
              <a:rPr lang="ru-RU" dirty="0"/>
              <a:t>Разработка товаров для производства членами кооператива, определение общей ценовой политики, методов доставки и продвижения,</a:t>
            </a:r>
          </a:p>
          <a:p>
            <a:r>
              <a:rPr lang="ru-RU" dirty="0"/>
              <a:t>Формирование и пересмотр планов, контроль за их исполнением.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ADB61-3BA0-459B-9B86-F934F768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8CC6E-BF7C-40AA-9B65-ADBE7C08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884D6-FFCB-4F64-90F3-E843D7E4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462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CDDF0-850B-4257-83C7-88D07E33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465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Концепция создания сбытового кооператива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(кооператива по маркетингу)</a:t>
            </a:r>
            <a:r>
              <a:rPr lang="ru-RU" dirty="0"/>
              <a:t> сельскохозяйственной продукции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D48306E-A8BB-4DDB-A53C-DB660821F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Источники финансирования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8F5BF9A-30EF-4D38-A50B-47766FD701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7130256"/>
              </p:ext>
            </p:extLst>
          </p:nvPr>
        </p:nvGraphicFramePr>
        <p:xfrm>
          <a:off x="839788" y="3127375"/>
          <a:ext cx="49371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0C43715B-8A36-4AD7-AFD9-2BC15F42B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Трудовые ресурсы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2798B9B-4229-4BFD-B8A6-A7F08561B68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16420358"/>
              </p:ext>
            </p:extLst>
          </p:nvPr>
        </p:nvGraphicFramePr>
        <p:xfrm>
          <a:off x="6419850" y="3127375"/>
          <a:ext cx="49371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D7F39DD1-357C-42C4-92CD-DC0058A3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D6765-B3B0-41CA-A576-7FF69B22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082EF-E5EC-4FEA-B077-63B4C97B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025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5D15F98-1FED-42A0-9DFD-B85C6E88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Кооператив по сбыту молока (ЦФО)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0519386D-2C10-44E6-98EC-BA4F2A66C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49583"/>
              </p:ext>
            </p:extLst>
          </p:nvPr>
        </p:nvGraphicFramePr>
        <p:xfrm>
          <a:off x="838200" y="1690688"/>
          <a:ext cx="107188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204">
                  <a:extLst>
                    <a:ext uri="{9D8B030D-6E8A-4147-A177-3AD203B41FA5}">
                      <a16:colId xmlns:a16="http://schemas.microsoft.com/office/drawing/2014/main" val="1837471198"/>
                    </a:ext>
                  </a:extLst>
                </a:gridCol>
                <a:gridCol w="6498596">
                  <a:extLst>
                    <a:ext uri="{9D8B030D-6E8A-4147-A177-3AD203B41FA5}">
                      <a16:colId xmlns:a16="http://schemas.microsoft.com/office/drawing/2014/main" val="3658104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26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Членская база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 предприятий АПК (АО, ООО, СПК)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94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Трудовые ресурсы (наёмные)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Маркетолог – 1, зоотехник – 1, юрист – 1, бухгалтер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Источники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Взносы, отчисления от реализации (0,3 % – 0,8 %)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75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возможностей членов (результат)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Производство стабильных партий стандартизованного молока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18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Анализ рынков (результат)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Оптовый покупатель в соседнем регионе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1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продукта (результат)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Молоко с фиксированными характеристиками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26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Методы управления маркетингом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технологических процессов у членов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71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Экономический результат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Рост цены молока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</a:t>
                      </a:r>
                      <a:r>
                        <a:rPr lang="ru-RU" dirty="0"/>
                        <a:t>на 50 процентов от средней по региону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81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Маркетинговый результат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Охват 20-25 % рынка молока региона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695260"/>
                  </a:ext>
                </a:extLst>
              </a:tr>
            </a:tbl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F2EDCE8D-7B00-43A5-8CB9-43DB69D6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1E1275-C1FF-4E53-AAF0-C11F2710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FA7653-2DE3-40F6-A7AC-34E6DC6C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63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31A872-F718-4655-A543-C8D8118A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28" y="1538514"/>
            <a:ext cx="4779621" cy="3280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Требования к качеству и требования к упаковке сельскохозяйственной продукции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0798C-FE3C-4079-AE13-0694288A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C040E-2F96-48FE-93EB-D505788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7D0F1-CD65-4CB1-89E2-C3A4912B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18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A93423-26C0-48E1-A109-59A045D1D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93716" y="1091144"/>
            <a:ext cx="5470478" cy="4380742"/>
          </a:xfrm>
        </p:spPr>
      </p:pic>
    </p:spTree>
    <p:extLst>
      <p:ext uri="{BB962C8B-B14F-4D97-AF65-F5344CB8AC3E}">
        <p14:creationId xmlns:p14="http://schemas.microsoft.com/office/powerpoint/2010/main" val="104580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E298-DEDC-48FD-8F2C-377BDCB0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Законодательство в сфере безопасности пищевой продукции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E22E-8181-48A4-895C-76F363328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15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Федеральный закон от 2 января 2000 г. № 29-ФЗ «О качестве и безопасности пищевых продуктов»,</a:t>
            </a:r>
          </a:p>
          <a:p>
            <a:r>
              <a:rPr lang="ru-RU" sz="2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Федеральный закон от 27 декабря 2002 г. № 184-ФЗ «О техническом регулировании»,</a:t>
            </a:r>
          </a:p>
          <a:p>
            <a:r>
              <a:rPr lang="ru-RU" dirty="0"/>
              <a:t>Федеральный закон от 30 марта 1999 г. № 52-ФЗ «О санитарно-эпидемиологическом благополучии населения»,</a:t>
            </a:r>
          </a:p>
          <a:p>
            <a:r>
              <a:rPr lang="ru-RU" dirty="0"/>
              <a:t>Закон РФ от 14 мая 1993 г. № 4979-I «О ветеринарии»,</a:t>
            </a:r>
          </a:p>
          <a:p>
            <a:r>
              <a:rPr lang="ru-RU" dirty="0"/>
              <a:t>Закон РФ от 7 февраля 1992 г. № 2300-I «О защите прав потребителей»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10893-EF5E-4292-B816-C3C33FBE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4B4DF-C28F-42FE-8C1C-8EE4044F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634BE-CD03-4B4B-B62D-8DD7F2FB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9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637D9-9300-44FD-920F-46CB5190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 продукции КФХ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EB818C-0F9B-4372-96F9-28C4F112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D19273-F80E-4729-97CD-640C703A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23D58C-654C-4D0B-BA66-E3A4C654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0E6810-AD07-42F5-A707-49C1B3186E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01656" y="1285875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03330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DED26-A986-4095-B046-B14A9294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Постановления Правительства РФ в сфере безопасности пищевой продукции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D4820-B1B2-44AD-8727-5F3E9CE70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Постановление Правительства РФ от 21 декабря 2000 г. № 987 «О государственном надзоре в области обеспечения качества и безопасности пищевых продуктов»,</a:t>
            </a:r>
          </a:p>
          <a:p>
            <a:r>
              <a:rPr lang="ru-RU" sz="2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Постановление Правительства РФ от 7 октября 2020 г. № 1612 «Об утверждении Положения о порядке изъятия из обращения, проведения экспертизы, временного хранения, утилизации или уничтожения некачественных и (или) опасных пищевых продуктов, материалов и изделий, контактирующих с пищевыми продуктами»,</a:t>
            </a:r>
          </a:p>
          <a:p>
            <a:r>
              <a:rPr lang="ru-RU" dirty="0"/>
              <a:t>Постановление Правительства РФ от 22 ноября 2000 г. № 883 «Об организации и проведении мониторинга качества, безопасности пищевых продуктов и здоровья населения»,</a:t>
            </a:r>
          </a:p>
          <a:p>
            <a:r>
              <a:rPr lang="ru-RU" dirty="0"/>
              <a:t>Постановление Правительства РФ от 26 апреля 2019 г. № 515 «О системе маркировки товаров средствами идентификации и прослеживаемости движения товаров»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7D6E6-A103-48A7-83D8-36CD852F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769B0-D166-43B6-A09D-11E7A60C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AF92F-3D40-4DDA-BCA6-A1E43F05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354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DD425-6E7F-49C5-B807-C18E31FE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Межгосударственный уровень (технические регламенты Таможенного союза)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329B2-800C-47B2-84A4-2967B6CA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 безопасности упаковки,</a:t>
            </a:r>
          </a:p>
          <a:p>
            <a:r>
              <a:rPr lang="ru-RU" dirty="0"/>
              <a:t>О безопасности зерна,</a:t>
            </a:r>
          </a:p>
          <a:p>
            <a:r>
              <a:rPr lang="ru-RU" dirty="0"/>
              <a:t>О безопасности пищевой продукции,</a:t>
            </a:r>
          </a:p>
          <a:p>
            <a:r>
              <a:rPr lang="ru-RU" dirty="0"/>
              <a:t>Пищевая продукция в части ее маркировки​,</a:t>
            </a:r>
          </a:p>
          <a:p>
            <a:r>
              <a:rPr lang="ru-RU" dirty="0"/>
              <a:t>Технический регламент на соковую продукцию из фруктов и овощей,</a:t>
            </a:r>
          </a:p>
          <a:p>
            <a:r>
              <a:rPr lang="ru-RU" dirty="0"/>
              <a:t>Технический регламент на масложировую продукцию,</a:t>
            </a:r>
          </a:p>
          <a:p>
            <a:r>
              <a:rPr lang="ru-RU" dirty="0"/>
              <a:t>О безопасности отдельных видов специализированной пищевой продукции, в том числе диетического лечебного и диетического профилактического питания,</a:t>
            </a:r>
          </a:p>
          <a:p>
            <a:r>
              <a:rPr lang="ru-RU" dirty="0"/>
              <a:t>Требования к безопасности пищевых добавок, ароматизаторов и технологических вспомогательных средств,</a:t>
            </a:r>
          </a:p>
          <a:p>
            <a:r>
              <a:rPr lang="ru-RU" dirty="0"/>
              <a:t>О безопасности молока и молочной продукции,</a:t>
            </a:r>
          </a:p>
          <a:p>
            <a:r>
              <a:rPr lang="ru-RU" dirty="0"/>
              <a:t>​О безопасности мяса и мясной продукции,</a:t>
            </a:r>
          </a:p>
          <a:p>
            <a:r>
              <a:rPr lang="ru-RU" dirty="0"/>
              <a:t>О безопасности рыбы и рыбной продукции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60668-065D-470A-8303-BE169521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C8BF1-0EA7-4553-B7DE-5C379537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314B4-0657-4829-9C81-E02CEDC3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21</a:t>
            </a:fld>
            <a:endParaRPr lang="ru-RU" noProof="0"/>
          </a:p>
        </p:txBody>
      </p:sp>
      <p:pic>
        <p:nvPicPr>
          <p:cNvPr id="1026" name="Picture 2" descr="Евразийская экономическая комиссия">
            <a:extLst>
              <a:ext uri="{FF2B5EF4-FFF2-40B4-BE49-F238E27FC236}">
                <a16:creationId xmlns:a16="http://schemas.microsoft.com/office/drawing/2014/main" id="{F4600BC8-779C-4B03-B349-6E49B0F2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827530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2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86222-8FEC-4D38-A2B2-A37D6B22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Государственный надзор в области обеспечения качества и безопасности пищевых продуктов, материалов и изделий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50EEC56-1729-406D-9D8F-E3A00391D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1600" dirty="0"/>
              <a:t>Санитарно-эпидемиологический, В области защиты прав потребителей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6A36C353-CB4B-4B83-A4B4-01BDD2565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1528" y="3127375"/>
            <a:ext cx="3044844" cy="306387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456B0F48-B426-4735-8957-2E89A8E3B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Ветеринарный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750EE41-02EE-4B0D-AFEA-0AE6CE621D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64063" y="3127375"/>
            <a:ext cx="3063875" cy="306387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1CFECF3-2D3E-4D8F-A173-D33D1A13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7FB32-8D7F-47DA-8978-22C18984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4E4440-C5F5-43ED-ABEE-B2C0BE1F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22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637871C-7E6F-449E-A38C-2EC397596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dirty="0"/>
              <a:t>В области торговли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B4F0F5-08B1-442A-AD52-1ACA0A933B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726488" y="3587750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05317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5DA66-477A-459E-8ED0-EE3FB930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Автоматизированные информационные системы в сфере сельскохозяйственной продукции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0DE57A-DCC1-49EE-A877-BEF3C2DA8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 err="1"/>
              <a:t>ВетИс</a:t>
            </a:r>
            <a:r>
              <a:rPr lang="ru-RU" dirty="0"/>
              <a:t> – Меркурий (</a:t>
            </a:r>
            <a:r>
              <a:rPr lang="en-US" dirty="0">
                <a:hlinkClick r:id="rId2"/>
              </a:rPr>
              <a:t>https://mercury.vetrf.ru/</a:t>
            </a:r>
            <a:r>
              <a:rPr lang="ru-RU" dirty="0"/>
              <a:t>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4029EE8-0050-4B89-88C8-FCFB0F00F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3517273"/>
            <a:ext cx="4937125" cy="2284079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F457DD0-9FFC-403E-969E-F93FCFFC0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Национальная система цифровой маркировки (</a:t>
            </a:r>
            <a:r>
              <a:rPr lang="en-US" dirty="0">
                <a:hlinkClick r:id="rId4"/>
              </a:rPr>
              <a:t>https://</a:t>
            </a:r>
            <a:r>
              <a:rPr lang="ru-RU" dirty="0" err="1">
                <a:hlinkClick r:id="rId4"/>
              </a:rPr>
              <a:t>честныйзнак.рф</a:t>
            </a:r>
            <a:r>
              <a:rPr lang="ru-RU" dirty="0"/>
              <a:t>)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66644A4-18FA-4F1E-BDC1-E6303B8F80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19850" y="3142117"/>
            <a:ext cx="4937125" cy="3034390"/>
          </a:xfr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E147E4B7-5D83-469F-80B7-90D7BAC3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4859F1-EEC0-4BE1-8F89-CD2B1B2B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EEB004-D733-4132-B20F-86679D4E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9280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F3217FB-073D-4E10-9D59-F5DB26C7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упаковки товара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6493ECA-64F6-4971-99EA-0CE32222D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089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727F4110-6F3A-4D61-861F-0D49FCCA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66AF1C-19D9-4063-8577-2FB0B158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FCDFE2-E3F6-4DFD-A3F2-620F8471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78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35134-D800-4AB7-A512-6C3CA7FC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информационной функции упаковки</a:t>
            </a:r>
          </a:p>
        </p:txBody>
      </p:sp>
      <p:pic>
        <p:nvPicPr>
          <p:cNvPr id="10" name="Объект 9" descr="Изображение выглядит как бутылка, внутренний,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79AD8E97-55D1-4350-B352-118BB9A7BD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6584" y="1757161"/>
            <a:ext cx="4114800" cy="41148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5CE522D-812E-4868-B9A5-BFD0AC1C17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7168" y="1851675"/>
            <a:ext cx="4114800" cy="411480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D22EA5B-DBA9-4094-83EC-C37523FB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EE258-D7D7-461C-8459-56C49B1F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AFDCF-9A1F-47E1-8B36-545559DA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13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574E0FA-ABCA-4C03-8C2F-988EF58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Функция сбытового кооператива по обеспечению соответствия продукции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6D34E97-4B16-488F-ABB7-25165B512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«Обслуживающие кооперативы осуществляют механизированные, агрохимические, мелиоративные, транспортные, ремонтные, строительные работы, а также услуги по научно-производственному, правовому и финансовому консультированию</a:t>
            </a:r>
            <a:r>
              <a:rPr lang="en-US" dirty="0"/>
              <a:t>…</a:t>
            </a:r>
            <a:r>
              <a:rPr lang="ru-RU" dirty="0"/>
              <a:t>»</a:t>
            </a:r>
            <a:endParaRPr lang="en-US" dirty="0"/>
          </a:p>
          <a:p>
            <a:pPr marL="0" indent="0" algn="r">
              <a:buNone/>
            </a:pPr>
            <a:r>
              <a:rPr lang="ru-RU" dirty="0"/>
              <a:t>193-ФЗ, ст. 4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9AF2C062-2974-43F3-ADAB-5F635CD4A8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3626036"/>
              </p:ext>
            </p:extLst>
          </p:nvPr>
        </p:nvGraphicFramePr>
        <p:xfrm>
          <a:off x="5775960" y="2011363"/>
          <a:ext cx="607314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840">
                  <a:extLst>
                    <a:ext uri="{9D8B030D-6E8A-4147-A177-3AD203B41FA5}">
                      <a16:colId xmlns:a16="http://schemas.microsoft.com/office/drawing/2014/main" val="412182449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423705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кооператива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Консультационный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9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Членская база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Малые СХТП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09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Уставные функции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Трактовка НПА, подготовка документов, представительство в органах власти и управления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8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Кадровый состав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Специалисты в профильной сфере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56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Источник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Абонентская плата, плата за оказанные услуги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53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Условие создания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Осознание проблемы, оценка затрат, согласование интересов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084919"/>
                  </a:ext>
                </a:extLst>
              </a:tr>
            </a:tbl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2089BF27-5FCF-453D-A9E5-D3B75419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0EBBE8-F858-497D-9BC8-B11EDE2F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5660B8-2E62-4688-A8B1-3EE83E51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7130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E3FFD10-35CA-4665-9515-641584F4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Процедуры подтверждения качества товара на примере сельскохозяйственного перерабатывающего кооператива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9E0C5BB-4404-4FDC-BF29-A3D60A860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160540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68394839-9472-489A-9FAF-A6003AF0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D3DF4C-694C-40A8-98B9-C049A5C8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19482-4ED1-4306-AFD6-229FD810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927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31A872-F718-4655-A543-C8D8118A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545725"/>
            <a:ext cx="5016500" cy="17665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Формирование бренда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0798C-FE3C-4079-AE13-0694288A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C040E-2F96-48FE-93EB-D505788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7D0F1-CD65-4CB1-89E2-C3A4912B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28</a:t>
            </a:fld>
            <a:endParaRPr lang="ru-RU" noProof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3770875-CE1C-4E44-90F1-200B025428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6645981" y="1923150"/>
            <a:ext cx="5215819" cy="3182250"/>
          </a:xfrm>
        </p:spPr>
      </p:pic>
    </p:spTree>
    <p:extLst>
      <p:ext uri="{BB962C8B-B14F-4D97-AF65-F5344CB8AC3E}">
        <p14:creationId xmlns:p14="http://schemas.microsoft.com/office/powerpoint/2010/main" val="1555674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E2E6211-42FC-444B-B463-8DB16B6F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бренд?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67521B2-96C4-41A3-A381-4C1753119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383868"/>
            <a:ext cx="4937125" cy="3335895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005BD0EF-67AC-4DFD-8377-56079C21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03DF2-2290-4038-AB06-162D9DCD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8CDB32-7935-4EE9-9550-3C2EC05F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29</a:t>
            </a:fld>
            <a:endParaRPr lang="ru-RU" noProof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FDDF413-C385-4575-A0B5-914BF746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6781800" cy="416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(Англ. – «фабричная марка», «клеймо») Комплекс представлений, мнений, ассоциаций, эмоций, ценностных характеристик продукта либо услуги, который отличает товар или услугу одного продавца от товаров или услуг других продавцов.</a:t>
            </a:r>
          </a:p>
          <a:p>
            <a:pPr marL="0" indent="0">
              <a:buNone/>
            </a:pPr>
            <a:r>
              <a:rPr lang="ru-RU" dirty="0"/>
              <a:t>Часто ошибочно отождествляется с </a:t>
            </a:r>
            <a:r>
              <a:rPr lang="ru-RU" i="1" dirty="0"/>
              <a:t>логотипом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94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EC9354-7E52-47B2-B8AB-22AB84D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маркетинг? За счёт чего предприниматели стремились в разное время увеличить прибыль?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D5A716C-225A-42C4-94D5-D132CE9529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8401377"/>
              </p:ext>
            </p:extLst>
          </p:nvPr>
        </p:nvGraphicFramePr>
        <p:xfrm>
          <a:off x="838200" y="2011363"/>
          <a:ext cx="78994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5F083F33-7673-4CFE-9A9A-67CA81831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4812" y="2375694"/>
            <a:ext cx="2381250" cy="3295650"/>
          </a:xfrm>
          <a:effectLst>
            <a:glow rad="127000">
              <a:schemeClr val="bg1"/>
            </a:glow>
          </a:effectLst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55DEB7-4603-4B6E-A642-3C35B5B3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56BCD-9182-41E5-93DC-CB21F892F585}"/>
              </a:ext>
            </a:extLst>
          </p:cNvPr>
          <p:cNvSpPr txBox="1"/>
          <p:nvPr/>
        </p:nvSpPr>
        <p:spPr>
          <a:xfrm>
            <a:off x="339852" y="5334000"/>
            <a:ext cx="8410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«Маркетинг — вид человеческой деятельности, направленный на удовлетворение нужд и потребностей посредством обмена»</a:t>
            </a:r>
            <a:endParaRPr lang="ru-RU" dirty="0"/>
          </a:p>
          <a:p>
            <a:pPr algn="r"/>
            <a:r>
              <a:rPr lang="ru-RU" dirty="0"/>
              <a:t>Филип Котлер, «Основы маркетинга», 1984 </a:t>
            </a:r>
          </a:p>
        </p:txBody>
      </p:sp>
    </p:spTree>
    <p:extLst>
      <p:ext uri="{BB962C8B-B14F-4D97-AF65-F5344CB8AC3E}">
        <p14:creationId xmlns:p14="http://schemas.microsoft.com/office/powerpoint/2010/main" val="2477649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28D2F76-CBDC-496B-B7D8-81BADF46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Бренд – образ предприятия в глазах его клиентов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8C36BE6-D748-4510-9D60-497072DDA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3464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67477062-EF9B-4B1A-86ED-FCE0079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A3F89-8011-4F94-9321-5A0966AB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F205BB-A8A9-49D4-A70F-A0318CEC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296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B842D-7613-4268-B1FE-1FDE6DD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Составные части (носители) бренда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97975-4AF7-46D1-A808-008B4B28F9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Название,</a:t>
            </a:r>
          </a:p>
          <a:p>
            <a:r>
              <a:rPr lang="ru-RU" dirty="0"/>
              <a:t>Логотип, фирменные цвета,</a:t>
            </a:r>
          </a:p>
          <a:p>
            <a:r>
              <a:rPr lang="ru-RU" dirty="0"/>
              <a:t>Графика,</a:t>
            </a:r>
          </a:p>
          <a:p>
            <a:r>
              <a:rPr lang="ru-RU" dirty="0"/>
              <a:t>Набор фраз,</a:t>
            </a:r>
          </a:p>
          <a:p>
            <a:r>
              <a:rPr lang="ru-RU" dirty="0"/>
              <a:t>Звуки,</a:t>
            </a:r>
          </a:p>
          <a:p>
            <a:r>
              <a:rPr lang="ru-RU" dirty="0"/>
              <a:t>Торговая марка,</a:t>
            </a:r>
          </a:p>
          <a:p>
            <a:r>
              <a:rPr lang="ru-RU" dirty="0"/>
              <a:t>Иные элементы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3AAA96C-3DAB-4B25-B73F-3877B621DC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6031" y="2401305"/>
            <a:ext cx="4504762" cy="338095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AA0E4AE-7A19-454D-B87F-516C56E3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B6BAD-ACB5-4831-8342-603D4171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AC951-A22B-44CC-9F13-3BCBEE62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888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D2424-77AF-4CDB-80A2-1F341AE7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Политика МСХ РФ в отношении поддержки региональных брендов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F2C07-6D19-439F-BDBC-AE1E1DC8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«Комплексная программа продвижения региональных брендов»</a:t>
            </a:r>
          </a:p>
          <a:p>
            <a:r>
              <a:rPr lang="ru-RU" dirty="0"/>
              <a:t>Размещение информации о брендах на официальном сайте МСХ РФ,</a:t>
            </a:r>
          </a:p>
          <a:p>
            <a:r>
              <a:rPr lang="ru-RU" dirty="0"/>
              <a:t>Издание нормативных документов,</a:t>
            </a:r>
            <a:endParaRPr lang="en-US" dirty="0"/>
          </a:p>
          <a:p>
            <a:r>
              <a:rPr lang="ru-RU" dirty="0"/>
              <a:t>Проведение конкурсов («Вкусы России»),</a:t>
            </a:r>
          </a:p>
          <a:p>
            <a:r>
              <a:rPr lang="ru-RU" dirty="0"/>
              <a:t>Продвижение региональных брендов в федеральные интернет-магазины.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5B6A9-3E23-4ED1-B39B-2FD0E043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1C383-A789-48F3-90AD-94861A7C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B5B4D-9114-4149-BF45-B8978045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7174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650B2-8FF3-4A6C-A546-86C89E8C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30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Способы регистрации брендов</a:t>
            </a:r>
            <a:br>
              <a:rPr lang="ru-RU" dirty="0"/>
            </a:br>
            <a:r>
              <a:rPr lang="ru-RU" dirty="0"/>
              <a:t>(Регистрация прав на средства индивидуализации)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15CB4261-77FD-4B58-A971-B6FA30FED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98213"/>
              </p:ext>
            </p:extLst>
          </p:nvPr>
        </p:nvGraphicFramePr>
        <p:xfrm>
          <a:off x="838200" y="1566500"/>
          <a:ext cx="1051559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171">
                  <a:extLst>
                    <a:ext uri="{9D8B030D-6E8A-4147-A177-3AD203B41FA5}">
                      <a16:colId xmlns:a16="http://schemas.microsoft.com/office/drawing/2014/main" val="1860140568"/>
                    </a:ext>
                  </a:extLst>
                </a:gridCol>
                <a:gridCol w="2815772">
                  <a:extLst>
                    <a:ext uri="{9D8B030D-6E8A-4147-A177-3AD203B41FA5}">
                      <a16:colId xmlns:a16="http://schemas.microsoft.com/office/drawing/2014/main" val="2467066629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61051158"/>
                    </a:ext>
                  </a:extLst>
                </a:gridCol>
                <a:gridCol w="2558139">
                  <a:extLst>
                    <a:ext uri="{9D8B030D-6E8A-4147-A177-3AD203B41FA5}">
                      <a16:colId xmlns:a16="http://schemas.microsoft.com/office/drawing/2014/main" val="310463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Способ регистрации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Признак бренда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Нормативная база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548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Регистрация права на фирменное 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 коммерческой организации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Ст. 1473-1476 ГК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КФХ «</a:t>
                      </a:r>
                      <a:r>
                        <a:rPr lang="ru-RU" dirty="0" err="1"/>
                        <a:t>Ройгас</a:t>
                      </a:r>
                      <a:r>
                        <a:rPr lang="ru-RU" dirty="0"/>
                        <a:t>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25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Регистрация права на товарный знак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Обозначение для индивидуализации товаров ЮЛ или ИП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Ст. 1477 – 1515 ГК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46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Регистрация права на географическое указание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Территория производства сырья и конечного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Ст. 1516 - 1537 ГК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«Арзамасский картофель», «Луховицкий огурец»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131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Регистрация права на коммерческое обозначение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Коммерческое обозначение для индивидуализации предприятия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Ст. 1538-1541 ГК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Завод «АвтоВАЗ»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394677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ECF71A6-AA6B-4470-9273-3AEF8DAA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60139-3CD9-4BB7-800E-227BC36C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F86BE-E020-435D-B37D-9F4B140A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33</a:t>
            </a:fld>
            <a:endParaRPr lang="ru-RU" noProof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B52432-30DA-41FF-AF7B-E4F5AA09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028" y="3079680"/>
            <a:ext cx="1846940" cy="9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8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31A872-F718-4655-A543-C8D8118A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057401"/>
            <a:ext cx="4521200" cy="2470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Каналы продвижения продукции (современные цифровые решения)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0798C-FE3C-4079-AE13-0694288A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C040E-2F96-48FE-93EB-D505788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7D0F1-CD65-4CB1-89E2-C3A4912B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34</a:t>
            </a:fld>
            <a:endParaRPr lang="ru-RU" noProof="0"/>
          </a:p>
        </p:txBody>
      </p:sp>
      <p:pic>
        <p:nvPicPr>
          <p:cNvPr id="8" name="Объект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BFE61B6-C02A-4C53-98B5-CAA4C77B30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77881" y="2085975"/>
            <a:ext cx="3733800" cy="2686050"/>
          </a:xfrm>
        </p:spPr>
      </p:pic>
    </p:spTree>
    <p:extLst>
      <p:ext uri="{BB962C8B-B14F-4D97-AF65-F5344CB8AC3E}">
        <p14:creationId xmlns:p14="http://schemas.microsoft.com/office/powerpoint/2010/main" val="3320431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59E66AC-DA54-43F7-B8DA-C2659E2B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Основные, доступные МФХ, цифровые решения по реализации продукции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8128AFD-FE3E-474A-8652-64B3E8BE3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Группа в мессенджере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A78FC2-7C8D-4FEE-A912-BCB3E596A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0463" y="3735387"/>
            <a:ext cx="2466975" cy="1847850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6EC7F6C2-D621-4101-826D-D950E1543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Социальная сеть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A4E86A9-0133-480F-80BB-690F025201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41838" y="3802592"/>
            <a:ext cx="3108325" cy="1713440"/>
          </a:xfr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98404988-A6B5-4581-AB35-A46AB9FD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8E05D3-869C-466F-986E-3211081A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D095B5-A5B9-4CAC-A373-AD17D0A1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35</a:t>
            </a:fld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E5FFE68-94BF-433C-9DFB-DC687C09AB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ru-RU" dirty="0"/>
              <a:t>Интернет-магазин</a:t>
            </a:r>
          </a:p>
        </p:txBody>
      </p:sp>
      <p:pic>
        <p:nvPicPr>
          <p:cNvPr id="17" name="Объект 16" descr="Изображение выглядит как текст, электроник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CC6CF06C-DA4D-4B83-9CAE-864E410C974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243888" y="3683671"/>
            <a:ext cx="3108325" cy="1951282"/>
          </a:xfrm>
        </p:spPr>
      </p:pic>
    </p:spTree>
    <p:extLst>
      <p:ext uri="{BB962C8B-B14F-4D97-AF65-F5344CB8AC3E}">
        <p14:creationId xmlns:p14="http://schemas.microsoft.com/office/powerpoint/2010/main" val="338026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E2EA865-7116-4B24-BB93-C09BFD89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Интеграторы по продаже продуктов питания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EB5FC39-D084-4541-9CA1-46DB0B5DB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239" y="2011363"/>
            <a:ext cx="4469047" cy="4160837"/>
          </a:xfr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0717E4BD-B19F-49F1-8947-80D470091F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Создаются как частными, так и государственными организациями,</a:t>
            </a:r>
          </a:p>
          <a:p>
            <a:r>
              <a:rPr lang="ru-RU" dirty="0"/>
              <a:t>Выполняют за продавца работу по настройке интернет-магазина,</a:t>
            </a:r>
          </a:p>
          <a:p>
            <a:r>
              <a:rPr lang="ru-RU" dirty="0"/>
              <a:t>Взимают с клиентов комиссию с совершаемых сделок,</a:t>
            </a:r>
          </a:p>
          <a:p>
            <a:r>
              <a:rPr lang="ru-RU" dirty="0"/>
              <a:t>Не учитывают специфики клиентов (региональной, по объёмам и регулярности поставок, качеству продукции и т.п.)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6F9D78-D1F8-4615-BCB5-C62DAE8E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515E4B-1C28-477D-8E9B-13023DC5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0B37E8-C962-4662-B523-5963C37F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46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9FB14-A3A6-42BC-897E-BC50FECF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кооперативного интернет-магазина</a:t>
            </a:r>
            <a:br>
              <a:rPr lang="ru-RU" dirty="0"/>
            </a:br>
            <a:r>
              <a:rPr lang="ru-RU" dirty="0"/>
              <a:t>(</a:t>
            </a:r>
            <a:r>
              <a:rPr lang="en-US" err="1"/>
              <a:t>dairyfermer</a:t>
            </a:r>
            <a:r>
              <a:rPr lang="en-US"/>
              <a:t>.ru)</a:t>
            </a: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194B5B5-E421-4A36-B711-9617A542F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1515"/>
            <a:ext cx="4937125" cy="3900533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57E4CB8-2EB4-4B85-B22A-81B939419F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9850" y="2149574"/>
            <a:ext cx="4937125" cy="3884415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DC9B1ED-9653-448A-B446-EDCABBD0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CF454-3A94-47C8-BD67-539CBF08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A5FDD-8D84-476D-8FE6-187A9637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123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E778683-6DB5-4747-8AB7-CBEB082E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Интернет-магазин силами сельскохозяйственного кооператива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921EFA2-E19A-43DD-88D6-8E1A41C77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Покупка домена (</a:t>
            </a:r>
            <a:r>
              <a:rPr lang="en-US" dirty="0"/>
              <a:t>nic.ru</a:t>
            </a:r>
            <a:r>
              <a:rPr lang="ru-RU" dirty="0"/>
              <a:t> 200 – 20000 руб. в год),</a:t>
            </a:r>
          </a:p>
          <a:p>
            <a:r>
              <a:rPr lang="ru-RU" dirty="0"/>
              <a:t>Хостинг домена (массовая услуга, 1000-5000 руб. в год),</a:t>
            </a:r>
          </a:p>
          <a:p>
            <a:r>
              <a:rPr lang="ru-RU" dirty="0"/>
              <a:t>Конструктор интернет-магазина на сервере хостинг-провайдера 400-200 руб. / мес.,</a:t>
            </a:r>
          </a:p>
          <a:p>
            <a:r>
              <a:rPr lang="ru-RU" dirty="0"/>
              <a:t>Эквайринг провайдера (до 5 % чека) или эквайринг от банка, например, «</a:t>
            </a:r>
            <a:r>
              <a:rPr lang="ru-RU" dirty="0" err="1"/>
              <a:t>Сбер</a:t>
            </a:r>
            <a:r>
              <a:rPr lang="ru-RU" dirty="0"/>
              <a:t>» (вставка скрипта – на сайт) – бесплатно, сам эквайринг – банка 1,5 %,</a:t>
            </a:r>
          </a:p>
          <a:p>
            <a:r>
              <a:rPr lang="en-US" dirty="0"/>
              <a:t>CRM-</a:t>
            </a:r>
            <a:r>
              <a:rPr lang="ru-RU" dirty="0"/>
              <a:t>система (уведомление о заказе почта и СМС бесплатно, ранжирование по оплате и доставке 600 руб. в год, обработка статистики и ведение клиентского учёта) от хостинг-провайдера. (Предполагает базовые знания объектного программирования или разовая услуга 15000 </a:t>
            </a:r>
            <a:r>
              <a:rPr lang="ru-RU" dirty="0" err="1"/>
              <a:t>руб</a:t>
            </a:r>
            <a:r>
              <a:rPr lang="en-US" dirty="0"/>
              <a:t>.</a:t>
            </a:r>
            <a:r>
              <a:rPr lang="ru-RU" dirty="0"/>
              <a:t>).</a:t>
            </a:r>
          </a:p>
          <a:p>
            <a:r>
              <a:rPr lang="ru-RU" dirty="0"/>
              <a:t>Интеграция с Яндекс-Маркетом, </a:t>
            </a:r>
            <a:r>
              <a:rPr lang="ru-RU" dirty="0" err="1"/>
              <a:t>ок</a:t>
            </a:r>
            <a:r>
              <a:rPr lang="ru-RU" dirty="0"/>
              <a:t>. 1500 руб. в месяц. (</a:t>
            </a:r>
            <a:r>
              <a:rPr lang="ru-RU" dirty="0" err="1"/>
              <a:t>Опционно</a:t>
            </a:r>
            <a:r>
              <a:rPr lang="ru-RU" dirty="0"/>
              <a:t>: верхняя позиция 30000 руб. мес., продвижение – от 50000 руб. мес.)</a:t>
            </a:r>
          </a:p>
          <a:p>
            <a:r>
              <a:rPr lang="ru-RU" dirty="0"/>
              <a:t>Баннеры партнёров (по договорённости).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49A53-8E99-4E51-8EFA-0DF83F85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ED977A-8AE8-4A42-912A-8F189FA7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84E03-60E6-4589-960C-8EE47267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3937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1A93F5E-51D0-424D-8553-FC92207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Классический состав управления маркетингом для коммерческого предприятия (в т.ч. КФХ)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FF087A9-08E7-4029-A7F9-BA1F1F219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3931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C9F058BF-793D-442C-89EE-6A93B2CF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7FBD72-1CD5-49C0-A3B2-EF2DB516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313F2-D012-4AC6-AA27-51E40B30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562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A6E08-6A27-4CFF-B069-7F11C201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193544"/>
            <a:ext cx="3831336" cy="1453896"/>
          </a:xfrm>
        </p:spPr>
        <p:txBody>
          <a:bodyPr>
            <a:normAutofit/>
          </a:bodyPr>
          <a:lstStyle/>
          <a:p>
            <a:r>
              <a:rPr lang="ru-RU" dirty="0"/>
              <a:t>Внедрение концепции маркетинга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1687F-4662-440C-939D-72CB974384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30" b="1730"/>
          <a:stretch>
            <a:fillRect/>
          </a:stretch>
        </p:blipFill>
        <p:spPr>
          <a:xfrm>
            <a:off x="5956300" y="639763"/>
            <a:ext cx="6146800" cy="55689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46833B1-D55C-4BB7-8BFA-25AA0B0B8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3647440"/>
            <a:ext cx="3319272" cy="1356360"/>
          </a:xfrm>
        </p:spPr>
        <p:txBody>
          <a:bodyPr/>
          <a:lstStyle/>
          <a:p>
            <a:r>
              <a:rPr lang="ru-RU" dirty="0"/>
              <a:t>(КФХ производит овощи открытого грунта для продажи в розницу)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976CD5-A3B2-46AB-A8FF-8EAB5625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0D566-ECDB-4650-961F-4F9D09EA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737B9-C3A3-4824-8F33-D6FFB5B1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260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183EAEC-F97D-4A80-8048-57B33372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I. </a:t>
            </a:r>
            <a:r>
              <a:rPr lang="ru-RU" dirty="0"/>
              <a:t>Анализ рыночных возможностей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5564824-2D35-46AD-89CE-68DD4939A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Выявление новых рынков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EABADB2-FA85-4C89-AA15-68133AF110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4625862"/>
              </p:ext>
            </p:extLst>
          </p:nvPr>
        </p:nvGraphicFramePr>
        <p:xfrm>
          <a:off x="839788" y="3127375"/>
          <a:ext cx="49371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32FEB26D-D7A7-419E-9B96-5CE1D658F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Оценка маркетинговых возможностей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16598B65-3F1B-4C88-8693-5EDD1AE39DB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497656"/>
              </p:ext>
            </p:extLst>
          </p:nvPr>
        </p:nvGraphicFramePr>
        <p:xfrm>
          <a:off x="6419850" y="3127375"/>
          <a:ext cx="49371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5B0B54EA-2C0C-442D-A890-40FECF3E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0B7F7C-6F1D-4532-B685-51979EFC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621369-84E7-4A8B-BC67-8DBF75E6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340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9B6C9-A4F8-4E9A-8F42-C833B436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II. </a:t>
            </a:r>
            <a:r>
              <a:rPr lang="ru-RU" dirty="0"/>
              <a:t>Отбор целевых рынков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8E7C6E3-A363-4486-B5E0-C9EE8A3AF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52339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CC2BC1F3-1024-48B5-868B-3F2D0281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77119-0F2B-4B11-84F3-E659B857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50F96-E7C9-4B48-88CA-5759F842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395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2343E-CD9B-426D-A899-1CF7614F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 </a:t>
            </a:r>
            <a:r>
              <a:rPr lang="ru-RU" dirty="0"/>
              <a:t>Разработка комплекса маркетинга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B9229A-BE4D-465B-BE9C-A65765F6F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3873500" cy="4160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«Комплекс маркетинга – набор поддающихся контролю факторов маркетинга для желаемой ответной реакции целевого рынка» (Ф. Котлер)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DD2D5FB-72A5-40E2-B4AF-CE829D07AAC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472511"/>
              </p:ext>
            </p:extLst>
          </p:nvPr>
        </p:nvGraphicFramePr>
        <p:xfrm>
          <a:off x="4838700" y="2146300"/>
          <a:ext cx="6518275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565E3EA3-F09D-41CA-9C0E-5F73BA1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384AE8-C6FD-4516-BB7A-1F1EBE84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B7ACA-1E5E-4DAA-BD9B-59A89FAE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960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02792FE-22FB-4C44-82C7-E3EE5FC6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IV. </a:t>
            </a:r>
            <a:r>
              <a:rPr lang="ru-RU" dirty="0"/>
              <a:t>Претворение в жизнь маркетинговых мероприятий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9CBBB74-37EA-447B-A2F4-93D16C589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Система планирования маркетинга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FA0B6B4-0DD9-4E9A-827A-FF42394B6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Разработка для каждого товара, направления деятельности планов:</a:t>
            </a:r>
          </a:p>
          <a:p>
            <a:r>
              <a:rPr lang="ru-RU" dirty="0"/>
              <a:t>Перспективного,</a:t>
            </a:r>
          </a:p>
          <a:p>
            <a:r>
              <a:rPr lang="ru-RU" dirty="0"/>
              <a:t>Краткосрочного.</a:t>
            </a:r>
          </a:p>
          <a:p>
            <a:pPr marL="0" indent="0">
              <a:buNone/>
            </a:pPr>
            <a:r>
              <a:rPr lang="ru-RU" dirty="0"/>
              <a:t>Эти планы ложатся в основу планов:</a:t>
            </a:r>
          </a:p>
          <a:p>
            <a:r>
              <a:rPr lang="ru-RU" dirty="0"/>
              <a:t>Производственной деятельности,</a:t>
            </a:r>
          </a:p>
          <a:p>
            <a:r>
              <a:rPr lang="ru-RU" dirty="0"/>
              <a:t>Финансовой деятельности.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3D4F75-6DC8-4713-A857-AED0B1F14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Система организации маркетинга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D5BBBD2E-4517-486D-A121-9271015AF6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Создание службы маркетинга:</a:t>
            </a:r>
          </a:p>
          <a:p>
            <a:r>
              <a:rPr lang="ru-RU" dirty="0"/>
              <a:t>На функциональной основе,</a:t>
            </a:r>
          </a:p>
          <a:p>
            <a:r>
              <a:rPr lang="ru-RU" dirty="0"/>
              <a:t>На географической основе,</a:t>
            </a:r>
          </a:p>
          <a:p>
            <a:r>
              <a:rPr lang="ru-RU" dirty="0"/>
              <a:t>По товарному принципу,</a:t>
            </a:r>
          </a:p>
          <a:p>
            <a:r>
              <a:rPr lang="ru-RU" dirty="0"/>
              <a:t>По рыночному принципу.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B7417-84F4-4041-BF91-C29F4086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D2D64-7B70-47E0-9E61-9A9DBEE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02E68-39B6-4A6E-B0F8-3C648ECE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34CEF50F-1CC6-4104-AC16-64CE7CDD1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ru-RU" dirty="0"/>
              <a:t>Система контроля маркетинга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4993710-FEF1-4312-A646-1190D9D461D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r>
              <a:rPr lang="ru-RU" dirty="0"/>
              <a:t>Контроль выполнения краткосрочных планов,</a:t>
            </a:r>
          </a:p>
          <a:p>
            <a:r>
              <a:rPr lang="ru-RU" dirty="0"/>
              <a:t>Контроль прибыльности,</a:t>
            </a:r>
          </a:p>
          <a:p>
            <a:r>
              <a:rPr lang="ru-RU" dirty="0"/>
              <a:t>Контроль исполнения стратегических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3027537567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837</TotalTime>
  <Words>2163</Words>
  <Application>Microsoft Office PowerPoint</Application>
  <PresentationFormat>Широкоэкранный</PresentationFormat>
  <Paragraphs>321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Кисть</vt:lpstr>
      <vt:lpstr>Маркетинг сельскохозяйственной продукции КФХ и СПоК. Требования к качеству и упаковке, формирование бренда, каналы продвижения продукции (современные цифровые решения)</vt:lpstr>
      <vt:lpstr>Маркетинг продукции КФХ</vt:lpstr>
      <vt:lpstr>Что такое маркетинг? За счёт чего предприниматели стремились в разное время увеличить прибыль?</vt:lpstr>
      <vt:lpstr>Классический состав управления маркетингом для коммерческого предприятия (в т.ч. КФХ)</vt:lpstr>
      <vt:lpstr>Внедрение концепции маркетинга</vt:lpstr>
      <vt:lpstr>I. Анализ рыночных возможностей</vt:lpstr>
      <vt:lpstr>II. Отбор целевых рынков</vt:lpstr>
      <vt:lpstr>III. Разработка комплекса маркетинга</vt:lpstr>
      <vt:lpstr>IV. Претворение в жизнь маркетинговых мероприятий</vt:lpstr>
      <vt:lpstr>КФХ Сахалинской области по данным Всероссийской сельскохозяйственной переписи 2016 г.</vt:lpstr>
      <vt:lpstr>КФХ и внедрение концепции маркетинга – возможные пути</vt:lpstr>
      <vt:lpstr>Внедрение в КФХ концепции маркетинга – вспомогательная функция, нуждающаяся в делегировании</vt:lpstr>
      <vt:lpstr>Смысл создания сбытового кооператива</vt:lpstr>
      <vt:lpstr>Концепция создания сбытового кооператива (кооператива по маркетингу) сельскохозяйственной продукции Членская база</vt:lpstr>
      <vt:lpstr>Концепция создания сбытового кооператива (кооператива по маркетингу) сельскохозяйственной продукции Уставные функции</vt:lpstr>
      <vt:lpstr>Концепция создания сбытового кооператива (кооператива по маркетингу) сельскохозяйственной продукции</vt:lpstr>
      <vt:lpstr>Кооператив по сбыту молока (ЦФО)</vt:lpstr>
      <vt:lpstr>Требования к качеству и требования к упаковке сельскохозяйственной продукции</vt:lpstr>
      <vt:lpstr>Законодательство в сфере безопасности пищевой продукции</vt:lpstr>
      <vt:lpstr>Постановления Правительства РФ в сфере безопасности пищевой продукции</vt:lpstr>
      <vt:lpstr>Межгосударственный уровень (технические регламенты Таможенного союза)</vt:lpstr>
      <vt:lpstr>Государственный надзор в области обеспечения качества и безопасности пищевых продуктов, материалов и изделий</vt:lpstr>
      <vt:lpstr>Автоматизированные информационные системы в сфере сельскохозяйственной продукции</vt:lpstr>
      <vt:lpstr>Функции упаковки товара</vt:lpstr>
      <vt:lpstr>Примеры информационной функции упаковки</vt:lpstr>
      <vt:lpstr>Функция сбытового кооператива по обеспечению соответствия продукции</vt:lpstr>
      <vt:lpstr>Процедуры подтверждения качества товара на примере сельскохозяйственного перерабатывающего кооператива</vt:lpstr>
      <vt:lpstr>Формирование бренда</vt:lpstr>
      <vt:lpstr>Что такое бренд?</vt:lpstr>
      <vt:lpstr>Бренд – образ предприятия в глазах его клиентов</vt:lpstr>
      <vt:lpstr>Составные части (носители) бренда</vt:lpstr>
      <vt:lpstr>Политика МСХ РФ в отношении поддержки региональных брендов</vt:lpstr>
      <vt:lpstr>Способы регистрации брендов (Регистрация прав на средства индивидуализации)</vt:lpstr>
      <vt:lpstr>Каналы продвижения продукции (современные цифровые решения)</vt:lpstr>
      <vt:lpstr>Основные, доступные МФХ, цифровые решения по реализации продукции</vt:lpstr>
      <vt:lpstr>Интеграторы по продаже продуктов питания</vt:lpstr>
      <vt:lpstr>Пример кооперативного интернет-магазина (dairyfermer.ru)</vt:lpstr>
      <vt:lpstr>Интернет-магазин силами сельскохозяйственного кооператива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Кисть</dc:title>
  <dc:creator>Морозов Андрей</dc:creator>
  <cp:lastModifiedBy>euser519</cp:lastModifiedBy>
  <cp:revision>73</cp:revision>
  <dcterms:created xsi:type="dcterms:W3CDTF">2022-03-08T11:01:50Z</dcterms:created>
  <dcterms:modified xsi:type="dcterms:W3CDTF">2022-03-13T11:04:37Z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