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9" r:id="rId3"/>
    <p:sldId id="288" r:id="rId4"/>
    <p:sldId id="310" r:id="rId5"/>
    <p:sldId id="311" r:id="rId6"/>
    <p:sldId id="277" r:id="rId7"/>
    <p:sldId id="275" r:id="rId8"/>
    <p:sldId id="278" r:id="rId9"/>
    <p:sldId id="279" r:id="rId10"/>
    <p:sldId id="264" r:id="rId11"/>
    <p:sldId id="301" r:id="rId12"/>
    <p:sldId id="309" r:id="rId13"/>
    <p:sldId id="303" r:id="rId14"/>
    <p:sldId id="30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C3F50-B2A4-4A62-84F1-84626650522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E7AF2A2-9BF3-4ED5-8763-0B0D4EC72113}">
      <dgm:prSet custT="1"/>
      <dgm:spPr/>
      <dgm:t>
        <a:bodyPr/>
        <a:lstStyle/>
        <a:p>
          <a:r>
            <a:rPr lang="ru-RU" sz="1800" dirty="0"/>
            <a:t>Заявление по форме Р2100</a:t>
          </a:r>
          <a:r>
            <a:rPr lang="en-US" sz="1800" dirty="0"/>
            <a:t>1</a:t>
          </a:r>
          <a:r>
            <a:rPr lang="ru-RU" sz="1800" dirty="0"/>
            <a:t> в отношении главы КФХ,</a:t>
          </a:r>
          <a:endParaRPr lang="en-US" sz="1800" dirty="0"/>
        </a:p>
      </dgm:t>
    </dgm:pt>
    <dgm:pt modelId="{83FA1CD4-3C99-4813-A3AC-D8BE6E1AF93C}" type="parTrans" cxnId="{C205E6D6-1833-492C-B0F2-18DBB1DD6305}">
      <dgm:prSet/>
      <dgm:spPr/>
      <dgm:t>
        <a:bodyPr/>
        <a:lstStyle/>
        <a:p>
          <a:endParaRPr lang="en-US"/>
        </a:p>
      </dgm:t>
    </dgm:pt>
    <dgm:pt modelId="{07F93190-628D-49EA-9D77-50097E67E670}" type="sibTrans" cxnId="{C205E6D6-1833-492C-B0F2-18DBB1DD6305}">
      <dgm:prSet/>
      <dgm:spPr/>
      <dgm:t>
        <a:bodyPr/>
        <a:lstStyle/>
        <a:p>
          <a:endParaRPr lang="en-US"/>
        </a:p>
      </dgm:t>
    </dgm:pt>
    <dgm:pt modelId="{B230510C-FE56-49D7-9A20-437C3EEBABBE}">
      <dgm:prSet custT="1"/>
      <dgm:spPr/>
      <dgm:t>
        <a:bodyPr/>
        <a:lstStyle/>
        <a:p>
          <a:r>
            <a:rPr lang="ru-RU" sz="1800" dirty="0"/>
            <a:t>Копия паспорта Главы КФХ,</a:t>
          </a:r>
          <a:endParaRPr lang="en-US" sz="1800" dirty="0"/>
        </a:p>
      </dgm:t>
    </dgm:pt>
    <dgm:pt modelId="{48EBA8A4-9DA4-48FB-BC7D-64342FC0CBF7}" type="parTrans" cxnId="{59C85DA0-E167-4CD7-8848-5D058C3680D3}">
      <dgm:prSet/>
      <dgm:spPr/>
      <dgm:t>
        <a:bodyPr/>
        <a:lstStyle/>
        <a:p>
          <a:endParaRPr lang="en-US"/>
        </a:p>
      </dgm:t>
    </dgm:pt>
    <dgm:pt modelId="{7BF9E04F-59FC-4598-B6E5-63DC96AF8B01}" type="sibTrans" cxnId="{59C85DA0-E167-4CD7-8848-5D058C3680D3}">
      <dgm:prSet/>
      <dgm:spPr/>
      <dgm:t>
        <a:bodyPr/>
        <a:lstStyle/>
        <a:p>
          <a:endParaRPr lang="en-US"/>
        </a:p>
      </dgm:t>
    </dgm:pt>
    <dgm:pt modelId="{16B18CA9-D7BB-4AF2-92F8-469CC62D2D32}">
      <dgm:prSet custT="1"/>
      <dgm:spPr/>
      <dgm:t>
        <a:bodyPr/>
        <a:lstStyle/>
        <a:p>
          <a:r>
            <a:rPr lang="ru-RU" sz="1800" dirty="0"/>
            <a:t>Квитанция об оплате государственной пошлины.</a:t>
          </a:r>
          <a:endParaRPr lang="en-US" sz="1800" dirty="0"/>
        </a:p>
      </dgm:t>
    </dgm:pt>
    <dgm:pt modelId="{D527D244-8836-4453-9FB3-1DB6DC872369}" type="parTrans" cxnId="{5BE70C6A-8A87-4889-B514-EDC25C83BA33}">
      <dgm:prSet/>
      <dgm:spPr/>
      <dgm:t>
        <a:bodyPr/>
        <a:lstStyle/>
        <a:p>
          <a:endParaRPr lang="en-US"/>
        </a:p>
      </dgm:t>
    </dgm:pt>
    <dgm:pt modelId="{3D308A45-B311-4C49-9BD3-57D68F8627EA}" type="sibTrans" cxnId="{5BE70C6A-8A87-4889-B514-EDC25C83BA33}">
      <dgm:prSet/>
      <dgm:spPr/>
      <dgm:t>
        <a:bodyPr/>
        <a:lstStyle/>
        <a:p>
          <a:endParaRPr lang="en-US"/>
        </a:p>
      </dgm:t>
    </dgm:pt>
    <dgm:pt modelId="{CC54B351-91F3-4DA6-ADD5-CEF9CB1BE296}">
      <dgm:prSet/>
      <dgm:spPr/>
      <dgm:t>
        <a:bodyPr/>
        <a:lstStyle/>
        <a:p>
          <a:r>
            <a:rPr lang="ru-RU"/>
            <a:t>Основной для членов КФХ документ о создании КФХ – соглашение (не является учредительным документом, т.к. не создаётся юридического лица и обычно не запрашивается регистрирующим органом).</a:t>
          </a:r>
          <a:endParaRPr lang="en-US"/>
        </a:p>
      </dgm:t>
    </dgm:pt>
    <dgm:pt modelId="{7DF78418-1F6F-462B-A9EA-A800DE4BA35F}" type="parTrans" cxnId="{3930CC85-7209-4918-82CC-CBCEC9D8B248}">
      <dgm:prSet/>
      <dgm:spPr/>
      <dgm:t>
        <a:bodyPr/>
        <a:lstStyle/>
        <a:p>
          <a:endParaRPr lang="en-US"/>
        </a:p>
      </dgm:t>
    </dgm:pt>
    <dgm:pt modelId="{7B322995-6206-4EEC-8BB1-1B25191F1EC2}" type="sibTrans" cxnId="{3930CC85-7209-4918-82CC-CBCEC9D8B248}">
      <dgm:prSet/>
      <dgm:spPr/>
      <dgm:t>
        <a:bodyPr/>
        <a:lstStyle/>
        <a:p>
          <a:endParaRPr lang="en-US"/>
        </a:p>
      </dgm:t>
    </dgm:pt>
    <dgm:pt modelId="{2C7D3025-65CD-4331-9518-ABDDFF8E78E0}" type="pres">
      <dgm:prSet presAssocID="{2DFC3F50-B2A4-4A62-84F1-846266505223}" presName="root" presStyleCnt="0">
        <dgm:presLayoutVars>
          <dgm:dir/>
          <dgm:resizeHandles val="exact"/>
        </dgm:presLayoutVars>
      </dgm:prSet>
      <dgm:spPr/>
    </dgm:pt>
    <dgm:pt modelId="{C61BB020-B39C-4237-8033-55D05FF3A916}" type="pres">
      <dgm:prSet presAssocID="{2E7AF2A2-9BF3-4ED5-8763-0B0D4EC72113}" presName="compNode" presStyleCnt="0"/>
      <dgm:spPr/>
    </dgm:pt>
    <dgm:pt modelId="{577C3B06-445A-4889-A87C-764550782C52}" type="pres">
      <dgm:prSet presAssocID="{2E7AF2A2-9BF3-4ED5-8763-0B0D4EC72113}" presName="bgRect" presStyleLbl="bgShp" presStyleIdx="0" presStyleCnt="4"/>
      <dgm:spPr/>
    </dgm:pt>
    <dgm:pt modelId="{AC7BA138-F399-4444-97FA-2E82F1704092}" type="pres">
      <dgm:prSet presAssocID="{2E7AF2A2-9BF3-4ED5-8763-0B0D4EC7211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87ED02F-4031-425D-B071-B79660FA8841}" type="pres">
      <dgm:prSet presAssocID="{2E7AF2A2-9BF3-4ED5-8763-0B0D4EC72113}" presName="spaceRect" presStyleCnt="0"/>
      <dgm:spPr/>
    </dgm:pt>
    <dgm:pt modelId="{4DE0CE8B-7AD7-4DCF-AB4C-BF8E774DCECC}" type="pres">
      <dgm:prSet presAssocID="{2E7AF2A2-9BF3-4ED5-8763-0B0D4EC72113}" presName="parTx" presStyleLbl="revTx" presStyleIdx="0" presStyleCnt="4">
        <dgm:presLayoutVars>
          <dgm:chMax val="0"/>
          <dgm:chPref val="0"/>
        </dgm:presLayoutVars>
      </dgm:prSet>
      <dgm:spPr/>
    </dgm:pt>
    <dgm:pt modelId="{32F3690D-5F2C-4422-8C64-7855F931033C}" type="pres">
      <dgm:prSet presAssocID="{07F93190-628D-49EA-9D77-50097E67E670}" presName="sibTrans" presStyleCnt="0"/>
      <dgm:spPr/>
    </dgm:pt>
    <dgm:pt modelId="{B583085D-E0D3-4C20-8158-EA847DD8CD70}" type="pres">
      <dgm:prSet presAssocID="{B230510C-FE56-49D7-9A20-437C3EEBABBE}" presName="compNode" presStyleCnt="0"/>
      <dgm:spPr/>
    </dgm:pt>
    <dgm:pt modelId="{50FAC039-F7B7-42FF-90D1-C54A9BBA86C1}" type="pres">
      <dgm:prSet presAssocID="{B230510C-FE56-49D7-9A20-437C3EEBABBE}" presName="bgRect" presStyleLbl="bgShp" presStyleIdx="1" presStyleCnt="4"/>
      <dgm:spPr/>
    </dgm:pt>
    <dgm:pt modelId="{D7DB0DD9-E0E0-41DF-879B-7CD817BB77C4}" type="pres">
      <dgm:prSet presAssocID="{B230510C-FE56-49D7-9A20-437C3EEBABB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928EF4A7-683B-4238-AD44-524392986787}" type="pres">
      <dgm:prSet presAssocID="{B230510C-FE56-49D7-9A20-437C3EEBABBE}" presName="spaceRect" presStyleCnt="0"/>
      <dgm:spPr/>
    </dgm:pt>
    <dgm:pt modelId="{7907BEE1-02CB-431A-8B29-392AD409493C}" type="pres">
      <dgm:prSet presAssocID="{B230510C-FE56-49D7-9A20-437C3EEBABBE}" presName="parTx" presStyleLbl="revTx" presStyleIdx="1" presStyleCnt="4">
        <dgm:presLayoutVars>
          <dgm:chMax val="0"/>
          <dgm:chPref val="0"/>
        </dgm:presLayoutVars>
      </dgm:prSet>
      <dgm:spPr/>
    </dgm:pt>
    <dgm:pt modelId="{2E126E08-7165-443A-A6BC-79FECE9A5EF1}" type="pres">
      <dgm:prSet presAssocID="{7BF9E04F-59FC-4598-B6E5-63DC96AF8B01}" presName="sibTrans" presStyleCnt="0"/>
      <dgm:spPr/>
    </dgm:pt>
    <dgm:pt modelId="{458B210B-C805-4A5D-95D6-279BF6002ECF}" type="pres">
      <dgm:prSet presAssocID="{16B18CA9-D7BB-4AF2-92F8-469CC62D2D32}" presName="compNode" presStyleCnt="0"/>
      <dgm:spPr/>
    </dgm:pt>
    <dgm:pt modelId="{EA1079BD-0B48-46C6-8B79-6B64B2641916}" type="pres">
      <dgm:prSet presAssocID="{16B18CA9-D7BB-4AF2-92F8-469CC62D2D32}" presName="bgRect" presStyleLbl="bgShp" presStyleIdx="2" presStyleCnt="4"/>
      <dgm:spPr/>
    </dgm:pt>
    <dgm:pt modelId="{FC2CDF40-9817-4DBE-AB73-26D3EAD73CB5}" type="pres">
      <dgm:prSet presAssocID="{16B18CA9-D7BB-4AF2-92F8-469CC62D2D3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ассовый аппарат"/>
        </a:ext>
      </dgm:extLst>
    </dgm:pt>
    <dgm:pt modelId="{26003E1C-D8D6-49EE-9B7C-3F335BC7E901}" type="pres">
      <dgm:prSet presAssocID="{16B18CA9-D7BB-4AF2-92F8-469CC62D2D32}" presName="spaceRect" presStyleCnt="0"/>
      <dgm:spPr/>
    </dgm:pt>
    <dgm:pt modelId="{991DD3BD-F5DB-47EC-BEFF-6DA56A5A7B1D}" type="pres">
      <dgm:prSet presAssocID="{16B18CA9-D7BB-4AF2-92F8-469CC62D2D32}" presName="parTx" presStyleLbl="revTx" presStyleIdx="2" presStyleCnt="4">
        <dgm:presLayoutVars>
          <dgm:chMax val="0"/>
          <dgm:chPref val="0"/>
        </dgm:presLayoutVars>
      </dgm:prSet>
      <dgm:spPr/>
    </dgm:pt>
    <dgm:pt modelId="{DA6E8580-58F1-4AF3-89C8-A3FA66D09A96}" type="pres">
      <dgm:prSet presAssocID="{3D308A45-B311-4C49-9BD3-57D68F8627EA}" presName="sibTrans" presStyleCnt="0"/>
      <dgm:spPr/>
    </dgm:pt>
    <dgm:pt modelId="{E5B97F86-3F30-48FD-8610-3626FA7E4297}" type="pres">
      <dgm:prSet presAssocID="{CC54B351-91F3-4DA6-ADD5-CEF9CB1BE296}" presName="compNode" presStyleCnt="0"/>
      <dgm:spPr/>
    </dgm:pt>
    <dgm:pt modelId="{5BF377D9-D2B5-4013-9BAE-3A1C23B85CAA}" type="pres">
      <dgm:prSet presAssocID="{CC54B351-91F3-4DA6-ADD5-CEF9CB1BE296}" presName="bgRect" presStyleLbl="bgShp" presStyleIdx="3" presStyleCnt="4"/>
      <dgm:spPr/>
    </dgm:pt>
    <dgm:pt modelId="{87BAD037-6DF6-48A2-9606-1D583D4FB94C}" type="pres">
      <dgm:prSet presAssocID="{CC54B351-91F3-4DA6-ADD5-CEF9CB1BE29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nabata Tree"/>
        </a:ext>
      </dgm:extLst>
    </dgm:pt>
    <dgm:pt modelId="{31E94DE0-9B5A-404A-89FD-8E872469D8AA}" type="pres">
      <dgm:prSet presAssocID="{CC54B351-91F3-4DA6-ADD5-CEF9CB1BE296}" presName="spaceRect" presStyleCnt="0"/>
      <dgm:spPr/>
    </dgm:pt>
    <dgm:pt modelId="{3C2F67F9-B45D-4D6F-BF7B-C479799EAC88}" type="pres">
      <dgm:prSet presAssocID="{CC54B351-91F3-4DA6-ADD5-CEF9CB1BE29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3BC482D-58A1-4567-9C55-79F800CB9EF0}" type="presOf" srcId="{2E7AF2A2-9BF3-4ED5-8763-0B0D4EC72113}" destId="{4DE0CE8B-7AD7-4DCF-AB4C-BF8E774DCECC}" srcOrd="0" destOrd="0" presId="urn:microsoft.com/office/officeart/2018/2/layout/IconVerticalSolidList"/>
    <dgm:cxn modelId="{5BE70C6A-8A87-4889-B514-EDC25C83BA33}" srcId="{2DFC3F50-B2A4-4A62-84F1-846266505223}" destId="{16B18CA9-D7BB-4AF2-92F8-469CC62D2D32}" srcOrd="2" destOrd="0" parTransId="{D527D244-8836-4453-9FB3-1DB6DC872369}" sibTransId="{3D308A45-B311-4C49-9BD3-57D68F8627EA}"/>
    <dgm:cxn modelId="{3930CC85-7209-4918-82CC-CBCEC9D8B248}" srcId="{2DFC3F50-B2A4-4A62-84F1-846266505223}" destId="{CC54B351-91F3-4DA6-ADD5-CEF9CB1BE296}" srcOrd="3" destOrd="0" parTransId="{7DF78418-1F6F-462B-A9EA-A800DE4BA35F}" sibTransId="{7B322995-6206-4EEC-8BB1-1B25191F1EC2}"/>
    <dgm:cxn modelId="{1CFD9387-061E-4267-B03B-E506EF78D4F6}" type="presOf" srcId="{2DFC3F50-B2A4-4A62-84F1-846266505223}" destId="{2C7D3025-65CD-4331-9518-ABDDFF8E78E0}" srcOrd="0" destOrd="0" presId="urn:microsoft.com/office/officeart/2018/2/layout/IconVerticalSolidList"/>
    <dgm:cxn modelId="{59C85DA0-E167-4CD7-8848-5D058C3680D3}" srcId="{2DFC3F50-B2A4-4A62-84F1-846266505223}" destId="{B230510C-FE56-49D7-9A20-437C3EEBABBE}" srcOrd="1" destOrd="0" parTransId="{48EBA8A4-9DA4-48FB-BC7D-64342FC0CBF7}" sibTransId="{7BF9E04F-59FC-4598-B6E5-63DC96AF8B01}"/>
    <dgm:cxn modelId="{51BE18D5-F5F1-4DC9-86A9-1D6959C4BF2D}" type="presOf" srcId="{CC54B351-91F3-4DA6-ADD5-CEF9CB1BE296}" destId="{3C2F67F9-B45D-4D6F-BF7B-C479799EAC88}" srcOrd="0" destOrd="0" presId="urn:microsoft.com/office/officeart/2018/2/layout/IconVerticalSolidList"/>
    <dgm:cxn modelId="{C205E6D6-1833-492C-B0F2-18DBB1DD6305}" srcId="{2DFC3F50-B2A4-4A62-84F1-846266505223}" destId="{2E7AF2A2-9BF3-4ED5-8763-0B0D4EC72113}" srcOrd="0" destOrd="0" parTransId="{83FA1CD4-3C99-4813-A3AC-D8BE6E1AF93C}" sibTransId="{07F93190-628D-49EA-9D77-50097E67E670}"/>
    <dgm:cxn modelId="{10233CE2-9B6F-458E-9F9B-B80789CAD58B}" type="presOf" srcId="{16B18CA9-D7BB-4AF2-92F8-469CC62D2D32}" destId="{991DD3BD-F5DB-47EC-BEFF-6DA56A5A7B1D}" srcOrd="0" destOrd="0" presId="urn:microsoft.com/office/officeart/2018/2/layout/IconVerticalSolidList"/>
    <dgm:cxn modelId="{A369DCEA-627D-4DAD-AE51-15B174EEA429}" type="presOf" srcId="{B230510C-FE56-49D7-9A20-437C3EEBABBE}" destId="{7907BEE1-02CB-431A-8B29-392AD409493C}" srcOrd="0" destOrd="0" presId="urn:microsoft.com/office/officeart/2018/2/layout/IconVerticalSolidList"/>
    <dgm:cxn modelId="{AEF2D062-A04F-46B7-8940-B15B089FFA34}" type="presParOf" srcId="{2C7D3025-65CD-4331-9518-ABDDFF8E78E0}" destId="{C61BB020-B39C-4237-8033-55D05FF3A916}" srcOrd="0" destOrd="0" presId="urn:microsoft.com/office/officeart/2018/2/layout/IconVerticalSolidList"/>
    <dgm:cxn modelId="{34D74297-0F14-47DB-BE62-952290A4D9E4}" type="presParOf" srcId="{C61BB020-B39C-4237-8033-55D05FF3A916}" destId="{577C3B06-445A-4889-A87C-764550782C52}" srcOrd="0" destOrd="0" presId="urn:microsoft.com/office/officeart/2018/2/layout/IconVerticalSolidList"/>
    <dgm:cxn modelId="{FA844C36-948F-443D-8031-5DA19120956B}" type="presParOf" srcId="{C61BB020-B39C-4237-8033-55D05FF3A916}" destId="{AC7BA138-F399-4444-97FA-2E82F1704092}" srcOrd="1" destOrd="0" presId="urn:microsoft.com/office/officeart/2018/2/layout/IconVerticalSolidList"/>
    <dgm:cxn modelId="{75B8E289-8B9A-4142-8711-DEA1788F6662}" type="presParOf" srcId="{C61BB020-B39C-4237-8033-55D05FF3A916}" destId="{F87ED02F-4031-425D-B071-B79660FA8841}" srcOrd="2" destOrd="0" presId="urn:microsoft.com/office/officeart/2018/2/layout/IconVerticalSolidList"/>
    <dgm:cxn modelId="{956F5A7A-373B-4ECA-8DF7-C77B9AAD819F}" type="presParOf" srcId="{C61BB020-B39C-4237-8033-55D05FF3A916}" destId="{4DE0CE8B-7AD7-4DCF-AB4C-BF8E774DCECC}" srcOrd="3" destOrd="0" presId="urn:microsoft.com/office/officeart/2018/2/layout/IconVerticalSolidList"/>
    <dgm:cxn modelId="{82744F56-849F-487B-8521-D6BAF5A2B3A2}" type="presParOf" srcId="{2C7D3025-65CD-4331-9518-ABDDFF8E78E0}" destId="{32F3690D-5F2C-4422-8C64-7855F931033C}" srcOrd="1" destOrd="0" presId="urn:microsoft.com/office/officeart/2018/2/layout/IconVerticalSolidList"/>
    <dgm:cxn modelId="{44E01C62-A58B-497C-8B8B-1D86FA1DF5D7}" type="presParOf" srcId="{2C7D3025-65CD-4331-9518-ABDDFF8E78E0}" destId="{B583085D-E0D3-4C20-8158-EA847DD8CD70}" srcOrd="2" destOrd="0" presId="urn:microsoft.com/office/officeart/2018/2/layout/IconVerticalSolidList"/>
    <dgm:cxn modelId="{D3C74C42-250B-408B-BC00-92285105B591}" type="presParOf" srcId="{B583085D-E0D3-4C20-8158-EA847DD8CD70}" destId="{50FAC039-F7B7-42FF-90D1-C54A9BBA86C1}" srcOrd="0" destOrd="0" presId="urn:microsoft.com/office/officeart/2018/2/layout/IconVerticalSolidList"/>
    <dgm:cxn modelId="{DE2BC4FA-A351-4ADA-9E95-84D48EDC49DB}" type="presParOf" srcId="{B583085D-E0D3-4C20-8158-EA847DD8CD70}" destId="{D7DB0DD9-E0E0-41DF-879B-7CD817BB77C4}" srcOrd="1" destOrd="0" presId="urn:microsoft.com/office/officeart/2018/2/layout/IconVerticalSolidList"/>
    <dgm:cxn modelId="{54BFB580-1113-47A0-8954-05C0D793CDC2}" type="presParOf" srcId="{B583085D-E0D3-4C20-8158-EA847DD8CD70}" destId="{928EF4A7-683B-4238-AD44-524392986787}" srcOrd="2" destOrd="0" presId="urn:microsoft.com/office/officeart/2018/2/layout/IconVerticalSolidList"/>
    <dgm:cxn modelId="{1CCA7D43-921E-411D-9AB0-EA5C8AF3D97F}" type="presParOf" srcId="{B583085D-E0D3-4C20-8158-EA847DD8CD70}" destId="{7907BEE1-02CB-431A-8B29-392AD409493C}" srcOrd="3" destOrd="0" presId="urn:microsoft.com/office/officeart/2018/2/layout/IconVerticalSolidList"/>
    <dgm:cxn modelId="{0CEF4FB0-EB39-402F-8A1C-6370F37447B4}" type="presParOf" srcId="{2C7D3025-65CD-4331-9518-ABDDFF8E78E0}" destId="{2E126E08-7165-443A-A6BC-79FECE9A5EF1}" srcOrd="3" destOrd="0" presId="urn:microsoft.com/office/officeart/2018/2/layout/IconVerticalSolidList"/>
    <dgm:cxn modelId="{882C8060-1756-439F-BE09-E77A57F76A8F}" type="presParOf" srcId="{2C7D3025-65CD-4331-9518-ABDDFF8E78E0}" destId="{458B210B-C805-4A5D-95D6-279BF6002ECF}" srcOrd="4" destOrd="0" presId="urn:microsoft.com/office/officeart/2018/2/layout/IconVerticalSolidList"/>
    <dgm:cxn modelId="{365B07AB-74CB-400E-8CD6-FDAF54A7238A}" type="presParOf" srcId="{458B210B-C805-4A5D-95D6-279BF6002ECF}" destId="{EA1079BD-0B48-46C6-8B79-6B64B2641916}" srcOrd="0" destOrd="0" presId="urn:microsoft.com/office/officeart/2018/2/layout/IconVerticalSolidList"/>
    <dgm:cxn modelId="{20886E02-918A-41C8-805F-96696DA6C31C}" type="presParOf" srcId="{458B210B-C805-4A5D-95D6-279BF6002ECF}" destId="{FC2CDF40-9817-4DBE-AB73-26D3EAD73CB5}" srcOrd="1" destOrd="0" presId="urn:microsoft.com/office/officeart/2018/2/layout/IconVerticalSolidList"/>
    <dgm:cxn modelId="{5D0C16B6-7115-46D2-AF23-67A836BF6F46}" type="presParOf" srcId="{458B210B-C805-4A5D-95D6-279BF6002ECF}" destId="{26003E1C-D8D6-49EE-9B7C-3F335BC7E901}" srcOrd="2" destOrd="0" presId="urn:microsoft.com/office/officeart/2018/2/layout/IconVerticalSolidList"/>
    <dgm:cxn modelId="{1BC5E68B-A28A-4786-91EC-41EFB968AB08}" type="presParOf" srcId="{458B210B-C805-4A5D-95D6-279BF6002ECF}" destId="{991DD3BD-F5DB-47EC-BEFF-6DA56A5A7B1D}" srcOrd="3" destOrd="0" presId="urn:microsoft.com/office/officeart/2018/2/layout/IconVerticalSolidList"/>
    <dgm:cxn modelId="{0F3503B1-1F4C-46F5-903F-1EDA6EAEE010}" type="presParOf" srcId="{2C7D3025-65CD-4331-9518-ABDDFF8E78E0}" destId="{DA6E8580-58F1-4AF3-89C8-A3FA66D09A96}" srcOrd="5" destOrd="0" presId="urn:microsoft.com/office/officeart/2018/2/layout/IconVerticalSolidList"/>
    <dgm:cxn modelId="{033816E7-4E07-48E0-84CD-554B17422405}" type="presParOf" srcId="{2C7D3025-65CD-4331-9518-ABDDFF8E78E0}" destId="{E5B97F86-3F30-48FD-8610-3626FA7E4297}" srcOrd="6" destOrd="0" presId="urn:microsoft.com/office/officeart/2018/2/layout/IconVerticalSolidList"/>
    <dgm:cxn modelId="{0DA1BBB2-2396-4747-8864-3F069B54A89D}" type="presParOf" srcId="{E5B97F86-3F30-48FD-8610-3626FA7E4297}" destId="{5BF377D9-D2B5-4013-9BAE-3A1C23B85CAA}" srcOrd="0" destOrd="0" presId="urn:microsoft.com/office/officeart/2018/2/layout/IconVerticalSolidList"/>
    <dgm:cxn modelId="{D8643273-3699-4C1D-9552-543781D97F80}" type="presParOf" srcId="{E5B97F86-3F30-48FD-8610-3626FA7E4297}" destId="{87BAD037-6DF6-48A2-9606-1D583D4FB94C}" srcOrd="1" destOrd="0" presId="urn:microsoft.com/office/officeart/2018/2/layout/IconVerticalSolidList"/>
    <dgm:cxn modelId="{C4DF6753-0964-4365-8026-A37DF5840D9C}" type="presParOf" srcId="{E5B97F86-3F30-48FD-8610-3626FA7E4297}" destId="{31E94DE0-9B5A-404A-89FD-8E872469D8AA}" srcOrd="2" destOrd="0" presId="urn:microsoft.com/office/officeart/2018/2/layout/IconVerticalSolidList"/>
    <dgm:cxn modelId="{5F82B7CE-B5D8-4969-AF6A-48D1C479A9DA}" type="presParOf" srcId="{E5B97F86-3F30-48FD-8610-3626FA7E4297}" destId="{3C2F67F9-B45D-4D6F-BF7B-C479799EAC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D9ABA9-56A0-4215-BA08-46697D5B152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75EE76-5254-453D-AC3B-4A13210E9205}">
      <dgm:prSet phldrT="[Текст]"/>
      <dgm:spPr/>
      <dgm:t>
        <a:bodyPr/>
        <a:lstStyle/>
        <a:p>
          <a:r>
            <a:rPr lang="ru-RU" dirty="0"/>
            <a:t>Глава КФХ</a:t>
          </a:r>
        </a:p>
      </dgm:t>
    </dgm:pt>
    <dgm:pt modelId="{737797B8-C7C0-42A9-BA8E-3E54FB2FD5CF}" type="parTrans" cxnId="{DA7A6693-9F69-40E5-B3D7-0700F00A9E4B}">
      <dgm:prSet/>
      <dgm:spPr/>
      <dgm:t>
        <a:bodyPr/>
        <a:lstStyle/>
        <a:p>
          <a:endParaRPr lang="ru-RU"/>
        </a:p>
      </dgm:t>
    </dgm:pt>
    <dgm:pt modelId="{FDFFA1E3-E108-4DB1-9A68-14400FDA7428}" type="sibTrans" cxnId="{DA7A6693-9F69-40E5-B3D7-0700F00A9E4B}">
      <dgm:prSet/>
      <dgm:spPr/>
      <dgm:t>
        <a:bodyPr/>
        <a:lstStyle/>
        <a:p>
          <a:endParaRPr lang="ru-RU"/>
        </a:p>
      </dgm:t>
    </dgm:pt>
    <dgm:pt modelId="{74C3AFE8-5F57-46CA-8F34-C29E60CFE5AD}">
      <dgm:prSet phldrT="[Текст]"/>
      <dgm:spPr/>
      <dgm:t>
        <a:bodyPr/>
        <a:lstStyle/>
        <a:p>
          <a:r>
            <a:rPr lang="ru-RU" dirty="0"/>
            <a:t>Член КФХ</a:t>
          </a:r>
        </a:p>
      </dgm:t>
    </dgm:pt>
    <dgm:pt modelId="{344196E4-D9D1-459F-8802-58D7ABDECFD4}" type="parTrans" cxnId="{DB3EC412-8DE7-4079-8E2C-C88788727EE1}">
      <dgm:prSet/>
      <dgm:spPr/>
      <dgm:t>
        <a:bodyPr/>
        <a:lstStyle/>
        <a:p>
          <a:endParaRPr lang="ru-RU"/>
        </a:p>
      </dgm:t>
    </dgm:pt>
    <dgm:pt modelId="{AE1D8032-B338-49FC-932A-38AD18BE1190}" type="sibTrans" cxnId="{DB3EC412-8DE7-4079-8E2C-C88788727EE1}">
      <dgm:prSet/>
      <dgm:spPr/>
      <dgm:t>
        <a:bodyPr/>
        <a:lstStyle/>
        <a:p>
          <a:endParaRPr lang="ru-RU"/>
        </a:p>
      </dgm:t>
    </dgm:pt>
    <dgm:pt modelId="{2E363822-1319-4437-8733-143793AE4B46}">
      <dgm:prSet phldrT="[Текст]"/>
      <dgm:spPr/>
      <dgm:t>
        <a:bodyPr/>
        <a:lstStyle/>
        <a:p>
          <a:r>
            <a:rPr lang="ru-RU" dirty="0"/>
            <a:t>Член КФХ</a:t>
          </a:r>
        </a:p>
      </dgm:t>
    </dgm:pt>
    <dgm:pt modelId="{7BB2BD28-A196-49BD-BF3E-A487A3E78EB5}" type="parTrans" cxnId="{6D5BE8A7-B656-4937-B72A-5B60F4CF1806}">
      <dgm:prSet/>
      <dgm:spPr/>
      <dgm:t>
        <a:bodyPr/>
        <a:lstStyle/>
        <a:p>
          <a:endParaRPr lang="ru-RU"/>
        </a:p>
      </dgm:t>
    </dgm:pt>
    <dgm:pt modelId="{52F9B510-0BEB-4168-959A-B747982E3C40}" type="sibTrans" cxnId="{6D5BE8A7-B656-4937-B72A-5B60F4CF1806}">
      <dgm:prSet/>
      <dgm:spPr/>
      <dgm:t>
        <a:bodyPr/>
        <a:lstStyle/>
        <a:p>
          <a:endParaRPr lang="ru-RU"/>
        </a:p>
      </dgm:t>
    </dgm:pt>
    <dgm:pt modelId="{EC88E1FB-422A-4A2B-999D-FE01822776B6}">
      <dgm:prSet phldrT="[Текст]"/>
      <dgm:spPr/>
      <dgm:t>
        <a:bodyPr/>
        <a:lstStyle/>
        <a:p>
          <a:r>
            <a:rPr lang="ru-RU" dirty="0"/>
            <a:t>Член КФХ</a:t>
          </a:r>
        </a:p>
      </dgm:t>
    </dgm:pt>
    <dgm:pt modelId="{10F7403C-1187-46F8-B18D-0D35E265C54B}" type="parTrans" cxnId="{D5BB0B2B-7FD9-4A55-83CF-17945E05423D}">
      <dgm:prSet/>
      <dgm:spPr/>
      <dgm:t>
        <a:bodyPr/>
        <a:lstStyle/>
        <a:p>
          <a:endParaRPr lang="ru-RU"/>
        </a:p>
      </dgm:t>
    </dgm:pt>
    <dgm:pt modelId="{C3AFE6AB-BB94-4AA2-988E-B96EC5F6B4B0}" type="sibTrans" cxnId="{D5BB0B2B-7FD9-4A55-83CF-17945E05423D}">
      <dgm:prSet/>
      <dgm:spPr/>
      <dgm:t>
        <a:bodyPr/>
        <a:lstStyle/>
        <a:p>
          <a:endParaRPr lang="ru-RU"/>
        </a:p>
      </dgm:t>
    </dgm:pt>
    <dgm:pt modelId="{7C31BF70-1730-4D4F-9EF3-3EBF92BA980C}" type="pres">
      <dgm:prSet presAssocID="{0CD9ABA9-56A0-4215-BA08-46697D5B152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A52EBD-EF27-4B4D-AA9F-CB243EF0DC94}" type="pres">
      <dgm:prSet presAssocID="{0175EE76-5254-453D-AC3B-4A13210E9205}" presName="hierRoot1" presStyleCnt="0">
        <dgm:presLayoutVars>
          <dgm:hierBranch val="init"/>
        </dgm:presLayoutVars>
      </dgm:prSet>
      <dgm:spPr/>
    </dgm:pt>
    <dgm:pt modelId="{93C92638-737B-4944-B6E7-FE91C11E116E}" type="pres">
      <dgm:prSet presAssocID="{0175EE76-5254-453D-AC3B-4A13210E9205}" presName="rootComposite1" presStyleCnt="0"/>
      <dgm:spPr/>
    </dgm:pt>
    <dgm:pt modelId="{25006593-AB48-4673-9631-D6CCAF8EA880}" type="pres">
      <dgm:prSet presAssocID="{0175EE76-5254-453D-AC3B-4A13210E9205}" presName="rootText1" presStyleLbl="node0" presStyleIdx="0" presStyleCnt="1">
        <dgm:presLayoutVars>
          <dgm:chPref val="3"/>
        </dgm:presLayoutVars>
      </dgm:prSet>
      <dgm:spPr/>
    </dgm:pt>
    <dgm:pt modelId="{5BFDEF72-7726-41A6-A90F-0A4AE267764E}" type="pres">
      <dgm:prSet presAssocID="{0175EE76-5254-453D-AC3B-4A13210E9205}" presName="rootConnector1" presStyleLbl="node1" presStyleIdx="0" presStyleCnt="0"/>
      <dgm:spPr/>
    </dgm:pt>
    <dgm:pt modelId="{EE25695E-9778-48FD-9212-B88E04B44E54}" type="pres">
      <dgm:prSet presAssocID="{0175EE76-5254-453D-AC3B-4A13210E9205}" presName="hierChild2" presStyleCnt="0"/>
      <dgm:spPr/>
    </dgm:pt>
    <dgm:pt modelId="{A83BB202-B640-4763-ABF4-AFCACCA8A550}" type="pres">
      <dgm:prSet presAssocID="{344196E4-D9D1-459F-8802-58D7ABDECFD4}" presName="Name37" presStyleLbl="parChTrans1D2" presStyleIdx="0" presStyleCnt="3"/>
      <dgm:spPr/>
    </dgm:pt>
    <dgm:pt modelId="{E4BB1210-A151-4163-BE67-2692090F1000}" type="pres">
      <dgm:prSet presAssocID="{74C3AFE8-5F57-46CA-8F34-C29E60CFE5AD}" presName="hierRoot2" presStyleCnt="0">
        <dgm:presLayoutVars>
          <dgm:hierBranch val="init"/>
        </dgm:presLayoutVars>
      </dgm:prSet>
      <dgm:spPr/>
    </dgm:pt>
    <dgm:pt modelId="{3F7B44F1-CE95-4512-BC29-B8B27202655D}" type="pres">
      <dgm:prSet presAssocID="{74C3AFE8-5F57-46CA-8F34-C29E60CFE5AD}" presName="rootComposite" presStyleCnt="0"/>
      <dgm:spPr/>
    </dgm:pt>
    <dgm:pt modelId="{188B5C57-681C-4A44-A0F6-3DA178BD647E}" type="pres">
      <dgm:prSet presAssocID="{74C3AFE8-5F57-46CA-8F34-C29E60CFE5AD}" presName="rootText" presStyleLbl="node2" presStyleIdx="0" presStyleCnt="3">
        <dgm:presLayoutVars>
          <dgm:chPref val="3"/>
        </dgm:presLayoutVars>
      </dgm:prSet>
      <dgm:spPr/>
    </dgm:pt>
    <dgm:pt modelId="{796A4A06-5217-4A2B-813C-3EB7467C7E80}" type="pres">
      <dgm:prSet presAssocID="{74C3AFE8-5F57-46CA-8F34-C29E60CFE5AD}" presName="rootConnector" presStyleLbl="node2" presStyleIdx="0" presStyleCnt="3"/>
      <dgm:spPr/>
    </dgm:pt>
    <dgm:pt modelId="{3FE019B6-6B3F-44A3-86AC-90F194DDE11E}" type="pres">
      <dgm:prSet presAssocID="{74C3AFE8-5F57-46CA-8F34-C29E60CFE5AD}" presName="hierChild4" presStyleCnt="0"/>
      <dgm:spPr/>
    </dgm:pt>
    <dgm:pt modelId="{6984149D-C6EC-4AA2-A1C8-183226915997}" type="pres">
      <dgm:prSet presAssocID="{74C3AFE8-5F57-46CA-8F34-C29E60CFE5AD}" presName="hierChild5" presStyleCnt="0"/>
      <dgm:spPr/>
    </dgm:pt>
    <dgm:pt modelId="{AF84CE84-4EE8-4CF4-9BFD-395DC48003B7}" type="pres">
      <dgm:prSet presAssocID="{7BB2BD28-A196-49BD-BF3E-A487A3E78EB5}" presName="Name37" presStyleLbl="parChTrans1D2" presStyleIdx="1" presStyleCnt="3"/>
      <dgm:spPr/>
    </dgm:pt>
    <dgm:pt modelId="{7FA8820D-A72E-42A1-B97E-485892E41055}" type="pres">
      <dgm:prSet presAssocID="{2E363822-1319-4437-8733-143793AE4B46}" presName="hierRoot2" presStyleCnt="0">
        <dgm:presLayoutVars>
          <dgm:hierBranch val="init"/>
        </dgm:presLayoutVars>
      </dgm:prSet>
      <dgm:spPr/>
    </dgm:pt>
    <dgm:pt modelId="{2EE02560-3BC3-4ADC-926C-D1D6909214F3}" type="pres">
      <dgm:prSet presAssocID="{2E363822-1319-4437-8733-143793AE4B46}" presName="rootComposite" presStyleCnt="0"/>
      <dgm:spPr/>
    </dgm:pt>
    <dgm:pt modelId="{FE894EE3-A29C-4A35-B12B-60CF49DB91B2}" type="pres">
      <dgm:prSet presAssocID="{2E363822-1319-4437-8733-143793AE4B46}" presName="rootText" presStyleLbl="node2" presStyleIdx="1" presStyleCnt="3">
        <dgm:presLayoutVars>
          <dgm:chPref val="3"/>
        </dgm:presLayoutVars>
      </dgm:prSet>
      <dgm:spPr/>
    </dgm:pt>
    <dgm:pt modelId="{6864E08F-33F2-42F8-ADBC-5C83BDC71B0B}" type="pres">
      <dgm:prSet presAssocID="{2E363822-1319-4437-8733-143793AE4B46}" presName="rootConnector" presStyleLbl="node2" presStyleIdx="1" presStyleCnt="3"/>
      <dgm:spPr/>
    </dgm:pt>
    <dgm:pt modelId="{E94BCCFC-CD69-4987-A747-135B8D2C8BC3}" type="pres">
      <dgm:prSet presAssocID="{2E363822-1319-4437-8733-143793AE4B46}" presName="hierChild4" presStyleCnt="0"/>
      <dgm:spPr/>
    </dgm:pt>
    <dgm:pt modelId="{235E9FC5-13AA-446A-927F-ACE8EED72217}" type="pres">
      <dgm:prSet presAssocID="{2E363822-1319-4437-8733-143793AE4B46}" presName="hierChild5" presStyleCnt="0"/>
      <dgm:spPr/>
    </dgm:pt>
    <dgm:pt modelId="{F816A5A3-1DDB-4793-9DE8-CDC29F7F359B}" type="pres">
      <dgm:prSet presAssocID="{10F7403C-1187-46F8-B18D-0D35E265C54B}" presName="Name37" presStyleLbl="parChTrans1D2" presStyleIdx="2" presStyleCnt="3"/>
      <dgm:spPr/>
    </dgm:pt>
    <dgm:pt modelId="{879B097D-EC27-4866-AB71-A8DAE8028466}" type="pres">
      <dgm:prSet presAssocID="{EC88E1FB-422A-4A2B-999D-FE01822776B6}" presName="hierRoot2" presStyleCnt="0">
        <dgm:presLayoutVars>
          <dgm:hierBranch val="init"/>
        </dgm:presLayoutVars>
      </dgm:prSet>
      <dgm:spPr/>
    </dgm:pt>
    <dgm:pt modelId="{BED8C359-FCCA-471D-A342-3F4AEFCA9FB1}" type="pres">
      <dgm:prSet presAssocID="{EC88E1FB-422A-4A2B-999D-FE01822776B6}" presName="rootComposite" presStyleCnt="0"/>
      <dgm:spPr/>
    </dgm:pt>
    <dgm:pt modelId="{96557E95-B86F-45D2-BFB2-E8DD3B8E0033}" type="pres">
      <dgm:prSet presAssocID="{EC88E1FB-422A-4A2B-999D-FE01822776B6}" presName="rootText" presStyleLbl="node2" presStyleIdx="2" presStyleCnt="3">
        <dgm:presLayoutVars>
          <dgm:chPref val="3"/>
        </dgm:presLayoutVars>
      </dgm:prSet>
      <dgm:spPr/>
    </dgm:pt>
    <dgm:pt modelId="{00F0BFF9-6299-44C7-91F3-36DCF96211F4}" type="pres">
      <dgm:prSet presAssocID="{EC88E1FB-422A-4A2B-999D-FE01822776B6}" presName="rootConnector" presStyleLbl="node2" presStyleIdx="2" presStyleCnt="3"/>
      <dgm:spPr/>
    </dgm:pt>
    <dgm:pt modelId="{5CEA826F-C3F6-4319-9A2C-C72D96B51F02}" type="pres">
      <dgm:prSet presAssocID="{EC88E1FB-422A-4A2B-999D-FE01822776B6}" presName="hierChild4" presStyleCnt="0"/>
      <dgm:spPr/>
    </dgm:pt>
    <dgm:pt modelId="{973FBDEA-0F9A-4A97-8AAB-AB37C13DADCD}" type="pres">
      <dgm:prSet presAssocID="{EC88E1FB-422A-4A2B-999D-FE01822776B6}" presName="hierChild5" presStyleCnt="0"/>
      <dgm:spPr/>
    </dgm:pt>
    <dgm:pt modelId="{BCCEFEFA-B297-4762-8E65-2F9DA7670A28}" type="pres">
      <dgm:prSet presAssocID="{0175EE76-5254-453D-AC3B-4A13210E9205}" presName="hierChild3" presStyleCnt="0"/>
      <dgm:spPr/>
    </dgm:pt>
  </dgm:ptLst>
  <dgm:cxnLst>
    <dgm:cxn modelId="{DB3EC412-8DE7-4079-8E2C-C88788727EE1}" srcId="{0175EE76-5254-453D-AC3B-4A13210E9205}" destId="{74C3AFE8-5F57-46CA-8F34-C29E60CFE5AD}" srcOrd="0" destOrd="0" parTransId="{344196E4-D9D1-459F-8802-58D7ABDECFD4}" sibTransId="{AE1D8032-B338-49FC-932A-38AD18BE1190}"/>
    <dgm:cxn modelId="{7FA2581D-489D-4277-A724-BFD48DFB78B3}" type="presOf" srcId="{10F7403C-1187-46F8-B18D-0D35E265C54B}" destId="{F816A5A3-1DDB-4793-9DE8-CDC29F7F359B}" srcOrd="0" destOrd="0" presId="urn:microsoft.com/office/officeart/2005/8/layout/orgChart1"/>
    <dgm:cxn modelId="{D5BB0B2B-7FD9-4A55-83CF-17945E05423D}" srcId="{0175EE76-5254-453D-AC3B-4A13210E9205}" destId="{EC88E1FB-422A-4A2B-999D-FE01822776B6}" srcOrd="2" destOrd="0" parTransId="{10F7403C-1187-46F8-B18D-0D35E265C54B}" sibTransId="{C3AFE6AB-BB94-4AA2-988E-B96EC5F6B4B0}"/>
    <dgm:cxn modelId="{A2E0DF36-BF24-439D-A986-70BB5BCC76F7}" type="presOf" srcId="{7BB2BD28-A196-49BD-BF3E-A487A3E78EB5}" destId="{AF84CE84-4EE8-4CF4-9BFD-395DC48003B7}" srcOrd="0" destOrd="0" presId="urn:microsoft.com/office/officeart/2005/8/layout/orgChart1"/>
    <dgm:cxn modelId="{81549040-B67E-4EE6-87C0-C9A4F6F78383}" type="presOf" srcId="{EC88E1FB-422A-4A2B-999D-FE01822776B6}" destId="{00F0BFF9-6299-44C7-91F3-36DCF96211F4}" srcOrd="1" destOrd="0" presId="urn:microsoft.com/office/officeart/2005/8/layout/orgChart1"/>
    <dgm:cxn modelId="{0C59AF86-5CB9-4571-83DE-6F18543D6AC0}" type="presOf" srcId="{0CD9ABA9-56A0-4215-BA08-46697D5B1527}" destId="{7C31BF70-1730-4D4F-9EF3-3EBF92BA980C}" srcOrd="0" destOrd="0" presId="urn:microsoft.com/office/officeart/2005/8/layout/orgChart1"/>
    <dgm:cxn modelId="{1AD9C786-87F0-41C1-BAA2-EF4A06394DA6}" type="presOf" srcId="{0175EE76-5254-453D-AC3B-4A13210E9205}" destId="{25006593-AB48-4673-9631-D6CCAF8EA880}" srcOrd="0" destOrd="0" presId="urn:microsoft.com/office/officeart/2005/8/layout/orgChart1"/>
    <dgm:cxn modelId="{DA7A6693-9F69-40E5-B3D7-0700F00A9E4B}" srcId="{0CD9ABA9-56A0-4215-BA08-46697D5B1527}" destId="{0175EE76-5254-453D-AC3B-4A13210E9205}" srcOrd="0" destOrd="0" parTransId="{737797B8-C7C0-42A9-BA8E-3E54FB2FD5CF}" sibTransId="{FDFFA1E3-E108-4DB1-9A68-14400FDA7428}"/>
    <dgm:cxn modelId="{6D5BE8A7-B656-4937-B72A-5B60F4CF1806}" srcId="{0175EE76-5254-453D-AC3B-4A13210E9205}" destId="{2E363822-1319-4437-8733-143793AE4B46}" srcOrd="1" destOrd="0" parTransId="{7BB2BD28-A196-49BD-BF3E-A487A3E78EB5}" sibTransId="{52F9B510-0BEB-4168-959A-B747982E3C40}"/>
    <dgm:cxn modelId="{562F84AD-E775-43D2-8AB0-861AEABC5A08}" type="presOf" srcId="{2E363822-1319-4437-8733-143793AE4B46}" destId="{6864E08F-33F2-42F8-ADBC-5C83BDC71B0B}" srcOrd="1" destOrd="0" presId="urn:microsoft.com/office/officeart/2005/8/layout/orgChart1"/>
    <dgm:cxn modelId="{7F069CB3-CBAC-4D2B-9874-7DCAB22A3F95}" type="presOf" srcId="{EC88E1FB-422A-4A2B-999D-FE01822776B6}" destId="{96557E95-B86F-45D2-BFB2-E8DD3B8E0033}" srcOrd="0" destOrd="0" presId="urn:microsoft.com/office/officeart/2005/8/layout/orgChart1"/>
    <dgm:cxn modelId="{C94FB8C2-E9E6-4473-BDA9-693FC17F16CB}" type="presOf" srcId="{344196E4-D9D1-459F-8802-58D7ABDECFD4}" destId="{A83BB202-B640-4763-ABF4-AFCACCA8A550}" srcOrd="0" destOrd="0" presId="urn:microsoft.com/office/officeart/2005/8/layout/orgChart1"/>
    <dgm:cxn modelId="{4FDADBCB-4C1B-4AEE-A150-69D528D7DFC3}" type="presOf" srcId="{2E363822-1319-4437-8733-143793AE4B46}" destId="{FE894EE3-A29C-4A35-B12B-60CF49DB91B2}" srcOrd="0" destOrd="0" presId="urn:microsoft.com/office/officeart/2005/8/layout/orgChart1"/>
    <dgm:cxn modelId="{FA70A4D5-C496-42FC-B013-BE0833CE1AF5}" type="presOf" srcId="{0175EE76-5254-453D-AC3B-4A13210E9205}" destId="{5BFDEF72-7726-41A6-A90F-0A4AE267764E}" srcOrd="1" destOrd="0" presId="urn:microsoft.com/office/officeart/2005/8/layout/orgChart1"/>
    <dgm:cxn modelId="{303851E4-052C-4F0E-BD26-7B1F19227F58}" type="presOf" srcId="{74C3AFE8-5F57-46CA-8F34-C29E60CFE5AD}" destId="{796A4A06-5217-4A2B-813C-3EB7467C7E80}" srcOrd="1" destOrd="0" presId="urn:microsoft.com/office/officeart/2005/8/layout/orgChart1"/>
    <dgm:cxn modelId="{493935F3-9D48-473D-B592-458C001D5EDD}" type="presOf" srcId="{74C3AFE8-5F57-46CA-8F34-C29E60CFE5AD}" destId="{188B5C57-681C-4A44-A0F6-3DA178BD647E}" srcOrd="0" destOrd="0" presId="urn:microsoft.com/office/officeart/2005/8/layout/orgChart1"/>
    <dgm:cxn modelId="{FE2E67AF-EBD0-48A4-AF36-E84007912898}" type="presParOf" srcId="{7C31BF70-1730-4D4F-9EF3-3EBF92BA980C}" destId="{B5A52EBD-EF27-4B4D-AA9F-CB243EF0DC94}" srcOrd="0" destOrd="0" presId="urn:microsoft.com/office/officeart/2005/8/layout/orgChart1"/>
    <dgm:cxn modelId="{0CFA894B-4AAB-48CC-96E1-DFCE7EB8976E}" type="presParOf" srcId="{B5A52EBD-EF27-4B4D-AA9F-CB243EF0DC94}" destId="{93C92638-737B-4944-B6E7-FE91C11E116E}" srcOrd="0" destOrd="0" presId="urn:microsoft.com/office/officeart/2005/8/layout/orgChart1"/>
    <dgm:cxn modelId="{9024A5A8-14B9-4038-ADB3-550BE4C7BD95}" type="presParOf" srcId="{93C92638-737B-4944-B6E7-FE91C11E116E}" destId="{25006593-AB48-4673-9631-D6CCAF8EA880}" srcOrd="0" destOrd="0" presId="urn:microsoft.com/office/officeart/2005/8/layout/orgChart1"/>
    <dgm:cxn modelId="{94541BE5-E957-4E10-8109-7DF07E4C4B27}" type="presParOf" srcId="{93C92638-737B-4944-B6E7-FE91C11E116E}" destId="{5BFDEF72-7726-41A6-A90F-0A4AE267764E}" srcOrd="1" destOrd="0" presId="urn:microsoft.com/office/officeart/2005/8/layout/orgChart1"/>
    <dgm:cxn modelId="{FC689A4F-64DC-4569-8B7D-EF2AA2794DFA}" type="presParOf" srcId="{B5A52EBD-EF27-4B4D-AA9F-CB243EF0DC94}" destId="{EE25695E-9778-48FD-9212-B88E04B44E54}" srcOrd="1" destOrd="0" presId="urn:microsoft.com/office/officeart/2005/8/layout/orgChart1"/>
    <dgm:cxn modelId="{6E880645-DCE1-4AC6-B42F-4D99ED4212AC}" type="presParOf" srcId="{EE25695E-9778-48FD-9212-B88E04B44E54}" destId="{A83BB202-B640-4763-ABF4-AFCACCA8A550}" srcOrd="0" destOrd="0" presId="urn:microsoft.com/office/officeart/2005/8/layout/orgChart1"/>
    <dgm:cxn modelId="{678B8149-84FD-432E-B85E-B152BE85CECD}" type="presParOf" srcId="{EE25695E-9778-48FD-9212-B88E04B44E54}" destId="{E4BB1210-A151-4163-BE67-2692090F1000}" srcOrd="1" destOrd="0" presId="urn:microsoft.com/office/officeart/2005/8/layout/orgChart1"/>
    <dgm:cxn modelId="{E56D1E9C-F002-4D28-950D-4CF387001FEA}" type="presParOf" srcId="{E4BB1210-A151-4163-BE67-2692090F1000}" destId="{3F7B44F1-CE95-4512-BC29-B8B27202655D}" srcOrd="0" destOrd="0" presId="urn:microsoft.com/office/officeart/2005/8/layout/orgChart1"/>
    <dgm:cxn modelId="{A57A54AA-9FE5-42FB-8569-F88D4749AF76}" type="presParOf" srcId="{3F7B44F1-CE95-4512-BC29-B8B27202655D}" destId="{188B5C57-681C-4A44-A0F6-3DA178BD647E}" srcOrd="0" destOrd="0" presId="urn:microsoft.com/office/officeart/2005/8/layout/orgChart1"/>
    <dgm:cxn modelId="{C2B40292-89EB-426A-9360-3F4E79FC9BAF}" type="presParOf" srcId="{3F7B44F1-CE95-4512-BC29-B8B27202655D}" destId="{796A4A06-5217-4A2B-813C-3EB7467C7E80}" srcOrd="1" destOrd="0" presId="urn:microsoft.com/office/officeart/2005/8/layout/orgChart1"/>
    <dgm:cxn modelId="{F61DDCB9-79B9-466C-BE03-DBF6E76D32F3}" type="presParOf" srcId="{E4BB1210-A151-4163-BE67-2692090F1000}" destId="{3FE019B6-6B3F-44A3-86AC-90F194DDE11E}" srcOrd="1" destOrd="0" presId="urn:microsoft.com/office/officeart/2005/8/layout/orgChart1"/>
    <dgm:cxn modelId="{FEB6A956-DE07-495E-9D62-76223F366668}" type="presParOf" srcId="{E4BB1210-A151-4163-BE67-2692090F1000}" destId="{6984149D-C6EC-4AA2-A1C8-183226915997}" srcOrd="2" destOrd="0" presId="urn:microsoft.com/office/officeart/2005/8/layout/orgChart1"/>
    <dgm:cxn modelId="{138DD905-C545-47A7-B788-730A405EC595}" type="presParOf" srcId="{EE25695E-9778-48FD-9212-B88E04B44E54}" destId="{AF84CE84-4EE8-4CF4-9BFD-395DC48003B7}" srcOrd="2" destOrd="0" presId="urn:microsoft.com/office/officeart/2005/8/layout/orgChart1"/>
    <dgm:cxn modelId="{BB317388-E8E7-40D8-9625-55D16B5C1E58}" type="presParOf" srcId="{EE25695E-9778-48FD-9212-B88E04B44E54}" destId="{7FA8820D-A72E-42A1-B97E-485892E41055}" srcOrd="3" destOrd="0" presId="urn:microsoft.com/office/officeart/2005/8/layout/orgChart1"/>
    <dgm:cxn modelId="{511EDF69-E60B-41C4-829E-C735E8EAF6AA}" type="presParOf" srcId="{7FA8820D-A72E-42A1-B97E-485892E41055}" destId="{2EE02560-3BC3-4ADC-926C-D1D6909214F3}" srcOrd="0" destOrd="0" presId="urn:microsoft.com/office/officeart/2005/8/layout/orgChart1"/>
    <dgm:cxn modelId="{BFFD3DE3-C015-4F72-83B8-F0B890433D49}" type="presParOf" srcId="{2EE02560-3BC3-4ADC-926C-D1D6909214F3}" destId="{FE894EE3-A29C-4A35-B12B-60CF49DB91B2}" srcOrd="0" destOrd="0" presId="urn:microsoft.com/office/officeart/2005/8/layout/orgChart1"/>
    <dgm:cxn modelId="{89408E52-05F7-4AB0-A03C-7B01A6B67D6A}" type="presParOf" srcId="{2EE02560-3BC3-4ADC-926C-D1D6909214F3}" destId="{6864E08F-33F2-42F8-ADBC-5C83BDC71B0B}" srcOrd="1" destOrd="0" presId="urn:microsoft.com/office/officeart/2005/8/layout/orgChart1"/>
    <dgm:cxn modelId="{C6DBF066-43F2-4CDE-B9A5-5B7DA4EF8AB6}" type="presParOf" srcId="{7FA8820D-A72E-42A1-B97E-485892E41055}" destId="{E94BCCFC-CD69-4987-A747-135B8D2C8BC3}" srcOrd="1" destOrd="0" presId="urn:microsoft.com/office/officeart/2005/8/layout/orgChart1"/>
    <dgm:cxn modelId="{43140644-3F1A-45E5-AB82-5E8D5B5813C7}" type="presParOf" srcId="{7FA8820D-A72E-42A1-B97E-485892E41055}" destId="{235E9FC5-13AA-446A-927F-ACE8EED72217}" srcOrd="2" destOrd="0" presId="urn:microsoft.com/office/officeart/2005/8/layout/orgChart1"/>
    <dgm:cxn modelId="{606DF8E6-748B-4F7C-A794-DB95A06726F5}" type="presParOf" srcId="{EE25695E-9778-48FD-9212-B88E04B44E54}" destId="{F816A5A3-1DDB-4793-9DE8-CDC29F7F359B}" srcOrd="4" destOrd="0" presId="urn:microsoft.com/office/officeart/2005/8/layout/orgChart1"/>
    <dgm:cxn modelId="{5039F5BE-E699-45B2-BF86-A3DA8AA9FC15}" type="presParOf" srcId="{EE25695E-9778-48FD-9212-B88E04B44E54}" destId="{879B097D-EC27-4866-AB71-A8DAE8028466}" srcOrd="5" destOrd="0" presId="urn:microsoft.com/office/officeart/2005/8/layout/orgChart1"/>
    <dgm:cxn modelId="{69D68670-F763-4D2B-8AE5-D9E9AC27151F}" type="presParOf" srcId="{879B097D-EC27-4866-AB71-A8DAE8028466}" destId="{BED8C359-FCCA-471D-A342-3F4AEFCA9FB1}" srcOrd="0" destOrd="0" presId="urn:microsoft.com/office/officeart/2005/8/layout/orgChart1"/>
    <dgm:cxn modelId="{8739ACD0-E37C-4A77-8077-03FB12588A4A}" type="presParOf" srcId="{BED8C359-FCCA-471D-A342-3F4AEFCA9FB1}" destId="{96557E95-B86F-45D2-BFB2-E8DD3B8E0033}" srcOrd="0" destOrd="0" presId="urn:microsoft.com/office/officeart/2005/8/layout/orgChart1"/>
    <dgm:cxn modelId="{BAA06626-F4F5-42AA-B8B0-29E84E23E8FF}" type="presParOf" srcId="{BED8C359-FCCA-471D-A342-3F4AEFCA9FB1}" destId="{00F0BFF9-6299-44C7-91F3-36DCF96211F4}" srcOrd="1" destOrd="0" presId="urn:microsoft.com/office/officeart/2005/8/layout/orgChart1"/>
    <dgm:cxn modelId="{EA806FDD-522F-4C0A-8CA4-97A02A7A2502}" type="presParOf" srcId="{879B097D-EC27-4866-AB71-A8DAE8028466}" destId="{5CEA826F-C3F6-4319-9A2C-C72D96B51F02}" srcOrd="1" destOrd="0" presId="urn:microsoft.com/office/officeart/2005/8/layout/orgChart1"/>
    <dgm:cxn modelId="{E35BB7A0-F868-416B-B180-FBF211D83ADB}" type="presParOf" srcId="{879B097D-EC27-4866-AB71-A8DAE8028466}" destId="{973FBDEA-0F9A-4A97-8AAB-AB37C13DADCD}" srcOrd="2" destOrd="0" presId="urn:microsoft.com/office/officeart/2005/8/layout/orgChart1"/>
    <dgm:cxn modelId="{FB8CBC5A-2794-4636-9304-2AF3F6A987DA}" type="presParOf" srcId="{B5A52EBD-EF27-4B4D-AA9F-CB243EF0DC94}" destId="{BCCEFEFA-B297-4762-8E65-2F9DA7670A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FC3F50-B2A4-4A62-84F1-84626650522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E7AF2A2-9BF3-4ED5-8763-0B0D4EC72113}">
      <dgm:prSet custT="1"/>
      <dgm:spPr/>
      <dgm:t>
        <a:bodyPr/>
        <a:lstStyle/>
        <a:p>
          <a:r>
            <a:rPr lang="ru-RU" sz="1800" dirty="0"/>
            <a:t>Заявление по форме Р11001 в отношении главы КФХ,</a:t>
          </a:r>
          <a:endParaRPr lang="en-US" sz="1800" dirty="0"/>
        </a:p>
      </dgm:t>
    </dgm:pt>
    <dgm:pt modelId="{83FA1CD4-3C99-4813-A3AC-D8BE6E1AF93C}" type="parTrans" cxnId="{C205E6D6-1833-492C-B0F2-18DBB1DD6305}">
      <dgm:prSet/>
      <dgm:spPr/>
      <dgm:t>
        <a:bodyPr/>
        <a:lstStyle/>
        <a:p>
          <a:endParaRPr lang="en-US"/>
        </a:p>
      </dgm:t>
    </dgm:pt>
    <dgm:pt modelId="{07F93190-628D-49EA-9D77-50097E67E670}" type="sibTrans" cxnId="{C205E6D6-1833-492C-B0F2-18DBB1DD6305}">
      <dgm:prSet/>
      <dgm:spPr/>
      <dgm:t>
        <a:bodyPr/>
        <a:lstStyle/>
        <a:p>
          <a:endParaRPr lang="en-US"/>
        </a:p>
      </dgm:t>
    </dgm:pt>
    <dgm:pt modelId="{B230510C-FE56-49D7-9A20-437C3EEBABBE}">
      <dgm:prSet custT="1"/>
      <dgm:spPr/>
      <dgm:t>
        <a:bodyPr/>
        <a:lstStyle/>
        <a:p>
          <a:r>
            <a:rPr lang="ru-RU" sz="1800" dirty="0"/>
            <a:t>Протокол собрания учредителей</a:t>
          </a:r>
          <a:endParaRPr lang="en-US" sz="1800" dirty="0"/>
        </a:p>
      </dgm:t>
    </dgm:pt>
    <dgm:pt modelId="{48EBA8A4-9DA4-48FB-BC7D-64342FC0CBF7}" type="parTrans" cxnId="{59C85DA0-E167-4CD7-8848-5D058C3680D3}">
      <dgm:prSet/>
      <dgm:spPr/>
      <dgm:t>
        <a:bodyPr/>
        <a:lstStyle/>
        <a:p>
          <a:endParaRPr lang="en-US"/>
        </a:p>
      </dgm:t>
    </dgm:pt>
    <dgm:pt modelId="{7BF9E04F-59FC-4598-B6E5-63DC96AF8B01}" type="sibTrans" cxnId="{59C85DA0-E167-4CD7-8848-5D058C3680D3}">
      <dgm:prSet/>
      <dgm:spPr/>
      <dgm:t>
        <a:bodyPr/>
        <a:lstStyle/>
        <a:p>
          <a:endParaRPr lang="en-US"/>
        </a:p>
      </dgm:t>
    </dgm:pt>
    <dgm:pt modelId="{16B18CA9-D7BB-4AF2-92F8-469CC62D2D32}">
      <dgm:prSet custT="1"/>
      <dgm:spPr/>
      <dgm:t>
        <a:bodyPr/>
        <a:lstStyle/>
        <a:p>
          <a:r>
            <a:rPr lang="ru-RU" sz="1800" dirty="0"/>
            <a:t>Квитанция об оплате государственной пошлины.</a:t>
          </a:r>
          <a:endParaRPr lang="en-US" sz="1800" dirty="0"/>
        </a:p>
      </dgm:t>
    </dgm:pt>
    <dgm:pt modelId="{D527D244-8836-4453-9FB3-1DB6DC872369}" type="parTrans" cxnId="{5BE70C6A-8A87-4889-B514-EDC25C83BA33}">
      <dgm:prSet/>
      <dgm:spPr/>
      <dgm:t>
        <a:bodyPr/>
        <a:lstStyle/>
        <a:p>
          <a:endParaRPr lang="en-US"/>
        </a:p>
      </dgm:t>
    </dgm:pt>
    <dgm:pt modelId="{3D308A45-B311-4C49-9BD3-57D68F8627EA}" type="sibTrans" cxnId="{5BE70C6A-8A87-4889-B514-EDC25C83BA33}">
      <dgm:prSet/>
      <dgm:spPr/>
      <dgm:t>
        <a:bodyPr/>
        <a:lstStyle/>
        <a:p>
          <a:endParaRPr lang="en-US"/>
        </a:p>
      </dgm:t>
    </dgm:pt>
    <dgm:pt modelId="{CC54B351-91F3-4DA6-ADD5-CEF9CB1BE296}">
      <dgm:prSet/>
      <dgm:spPr/>
      <dgm:t>
        <a:bodyPr/>
        <a:lstStyle/>
        <a:p>
          <a:r>
            <a:rPr lang="ru-RU" dirty="0"/>
            <a:t>Устав - ?</a:t>
          </a:r>
          <a:endParaRPr lang="en-US" dirty="0"/>
        </a:p>
      </dgm:t>
    </dgm:pt>
    <dgm:pt modelId="{7DF78418-1F6F-462B-A9EA-A800DE4BA35F}" type="parTrans" cxnId="{3930CC85-7209-4918-82CC-CBCEC9D8B248}">
      <dgm:prSet/>
      <dgm:spPr/>
      <dgm:t>
        <a:bodyPr/>
        <a:lstStyle/>
        <a:p>
          <a:endParaRPr lang="en-US"/>
        </a:p>
      </dgm:t>
    </dgm:pt>
    <dgm:pt modelId="{7B322995-6206-4EEC-8BB1-1B25191F1EC2}" type="sibTrans" cxnId="{3930CC85-7209-4918-82CC-CBCEC9D8B248}">
      <dgm:prSet/>
      <dgm:spPr/>
      <dgm:t>
        <a:bodyPr/>
        <a:lstStyle/>
        <a:p>
          <a:endParaRPr lang="en-US"/>
        </a:p>
      </dgm:t>
    </dgm:pt>
    <dgm:pt modelId="{2C7D3025-65CD-4331-9518-ABDDFF8E78E0}" type="pres">
      <dgm:prSet presAssocID="{2DFC3F50-B2A4-4A62-84F1-846266505223}" presName="root" presStyleCnt="0">
        <dgm:presLayoutVars>
          <dgm:dir/>
          <dgm:resizeHandles val="exact"/>
        </dgm:presLayoutVars>
      </dgm:prSet>
      <dgm:spPr/>
    </dgm:pt>
    <dgm:pt modelId="{C61BB020-B39C-4237-8033-55D05FF3A916}" type="pres">
      <dgm:prSet presAssocID="{2E7AF2A2-9BF3-4ED5-8763-0B0D4EC72113}" presName="compNode" presStyleCnt="0"/>
      <dgm:spPr/>
    </dgm:pt>
    <dgm:pt modelId="{577C3B06-445A-4889-A87C-764550782C52}" type="pres">
      <dgm:prSet presAssocID="{2E7AF2A2-9BF3-4ED5-8763-0B0D4EC72113}" presName="bgRect" presStyleLbl="bgShp" presStyleIdx="0" presStyleCnt="4"/>
      <dgm:spPr/>
    </dgm:pt>
    <dgm:pt modelId="{AC7BA138-F399-4444-97FA-2E82F1704092}" type="pres">
      <dgm:prSet presAssocID="{2E7AF2A2-9BF3-4ED5-8763-0B0D4EC7211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87ED02F-4031-425D-B071-B79660FA8841}" type="pres">
      <dgm:prSet presAssocID="{2E7AF2A2-9BF3-4ED5-8763-0B0D4EC72113}" presName="spaceRect" presStyleCnt="0"/>
      <dgm:spPr/>
    </dgm:pt>
    <dgm:pt modelId="{4DE0CE8B-7AD7-4DCF-AB4C-BF8E774DCECC}" type="pres">
      <dgm:prSet presAssocID="{2E7AF2A2-9BF3-4ED5-8763-0B0D4EC72113}" presName="parTx" presStyleLbl="revTx" presStyleIdx="0" presStyleCnt="4">
        <dgm:presLayoutVars>
          <dgm:chMax val="0"/>
          <dgm:chPref val="0"/>
        </dgm:presLayoutVars>
      </dgm:prSet>
      <dgm:spPr/>
    </dgm:pt>
    <dgm:pt modelId="{32F3690D-5F2C-4422-8C64-7855F931033C}" type="pres">
      <dgm:prSet presAssocID="{07F93190-628D-49EA-9D77-50097E67E670}" presName="sibTrans" presStyleCnt="0"/>
      <dgm:spPr/>
    </dgm:pt>
    <dgm:pt modelId="{B583085D-E0D3-4C20-8158-EA847DD8CD70}" type="pres">
      <dgm:prSet presAssocID="{B230510C-FE56-49D7-9A20-437C3EEBABBE}" presName="compNode" presStyleCnt="0"/>
      <dgm:spPr/>
    </dgm:pt>
    <dgm:pt modelId="{50FAC039-F7B7-42FF-90D1-C54A9BBA86C1}" type="pres">
      <dgm:prSet presAssocID="{B230510C-FE56-49D7-9A20-437C3EEBABBE}" presName="bgRect" presStyleLbl="bgShp" presStyleIdx="1" presStyleCnt="4"/>
      <dgm:spPr/>
    </dgm:pt>
    <dgm:pt modelId="{D7DB0DD9-E0E0-41DF-879B-7CD817BB77C4}" type="pres">
      <dgm:prSet presAssocID="{B230510C-FE56-49D7-9A20-437C3EEBABB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928EF4A7-683B-4238-AD44-524392986787}" type="pres">
      <dgm:prSet presAssocID="{B230510C-FE56-49D7-9A20-437C3EEBABBE}" presName="spaceRect" presStyleCnt="0"/>
      <dgm:spPr/>
    </dgm:pt>
    <dgm:pt modelId="{7907BEE1-02CB-431A-8B29-392AD409493C}" type="pres">
      <dgm:prSet presAssocID="{B230510C-FE56-49D7-9A20-437C3EEBABBE}" presName="parTx" presStyleLbl="revTx" presStyleIdx="1" presStyleCnt="4">
        <dgm:presLayoutVars>
          <dgm:chMax val="0"/>
          <dgm:chPref val="0"/>
        </dgm:presLayoutVars>
      </dgm:prSet>
      <dgm:spPr/>
    </dgm:pt>
    <dgm:pt modelId="{2E126E08-7165-443A-A6BC-79FECE9A5EF1}" type="pres">
      <dgm:prSet presAssocID="{7BF9E04F-59FC-4598-B6E5-63DC96AF8B01}" presName="sibTrans" presStyleCnt="0"/>
      <dgm:spPr/>
    </dgm:pt>
    <dgm:pt modelId="{458B210B-C805-4A5D-95D6-279BF6002ECF}" type="pres">
      <dgm:prSet presAssocID="{16B18CA9-D7BB-4AF2-92F8-469CC62D2D32}" presName="compNode" presStyleCnt="0"/>
      <dgm:spPr/>
    </dgm:pt>
    <dgm:pt modelId="{EA1079BD-0B48-46C6-8B79-6B64B2641916}" type="pres">
      <dgm:prSet presAssocID="{16B18CA9-D7BB-4AF2-92F8-469CC62D2D32}" presName="bgRect" presStyleLbl="bgShp" presStyleIdx="2" presStyleCnt="4"/>
      <dgm:spPr/>
    </dgm:pt>
    <dgm:pt modelId="{FC2CDF40-9817-4DBE-AB73-26D3EAD73CB5}" type="pres">
      <dgm:prSet presAssocID="{16B18CA9-D7BB-4AF2-92F8-469CC62D2D3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ассовый аппарат"/>
        </a:ext>
      </dgm:extLst>
    </dgm:pt>
    <dgm:pt modelId="{26003E1C-D8D6-49EE-9B7C-3F335BC7E901}" type="pres">
      <dgm:prSet presAssocID="{16B18CA9-D7BB-4AF2-92F8-469CC62D2D32}" presName="spaceRect" presStyleCnt="0"/>
      <dgm:spPr/>
    </dgm:pt>
    <dgm:pt modelId="{991DD3BD-F5DB-47EC-BEFF-6DA56A5A7B1D}" type="pres">
      <dgm:prSet presAssocID="{16B18CA9-D7BB-4AF2-92F8-469CC62D2D32}" presName="parTx" presStyleLbl="revTx" presStyleIdx="2" presStyleCnt="4">
        <dgm:presLayoutVars>
          <dgm:chMax val="0"/>
          <dgm:chPref val="0"/>
        </dgm:presLayoutVars>
      </dgm:prSet>
      <dgm:spPr/>
    </dgm:pt>
    <dgm:pt modelId="{DA6E8580-58F1-4AF3-89C8-A3FA66D09A96}" type="pres">
      <dgm:prSet presAssocID="{3D308A45-B311-4C49-9BD3-57D68F8627EA}" presName="sibTrans" presStyleCnt="0"/>
      <dgm:spPr/>
    </dgm:pt>
    <dgm:pt modelId="{E5B97F86-3F30-48FD-8610-3626FA7E4297}" type="pres">
      <dgm:prSet presAssocID="{CC54B351-91F3-4DA6-ADD5-CEF9CB1BE296}" presName="compNode" presStyleCnt="0"/>
      <dgm:spPr/>
    </dgm:pt>
    <dgm:pt modelId="{5BF377D9-D2B5-4013-9BAE-3A1C23B85CAA}" type="pres">
      <dgm:prSet presAssocID="{CC54B351-91F3-4DA6-ADD5-CEF9CB1BE296}" presName="bgRect" presStyleLbl="bgShp" presStyleIdx="3" presStyleCnt="4"/>
      <dgm:spPr/>
    </dgm:pt>
    <dgm:pt modelId="{87BAD037-6DF6-48A2-9606-1D583D4FB94C}" type="pres">
      <dgm:prSet presAssocID="{CC54B351-91F3-4DA6-ADD5-CEF9CB1BE29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nabata Tree"/>
        </a:ext>
      </dgm:extLst>
    </dgm:pt>
    <dgm:pt modelId="{31E94DE0-9B5A-404A-89FD-8E872469D8AA}" type="pres">
      <dgm:prSet presAssocID="{CC54B351-91F3-4DA6-ADD5-CEF9CB1BE296}" presName="spaceRect" presStyleCnt="0"/>
      <dgm:spPr/>
    </dgm:pt>
    <dgm:pt modelId="{3C2F67F9-B45D-4D6F-BF7B-C479799EAC88}" type="pres">
      <dgm:prSet presAssocID="{CC54B351-91F3-4DA6-ADD5-CEF9CB1BE29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3BC482D-58A1-4567-9C55-79F800CB9EF0}" type="presOf" srcId="{2E7AF2A2-9BF3-4ED5-8763-0B0D4EC72113}" destId="{4DE0CE8B-7AD7-4DCF-AB4C-BF8E774DCECC}" srcOrd="0" destOrd="0" presId="urn:microsoft.com/office/officeart/2018/2/layout/IconVerticalSolidList"/>
    <dgm:cxn modelId="{5BE70C6A-8A87-4889-B514-EDC25C83BA33}" srcId="{2DFC3F50-B2A4-4A62-84F1-846266505223}" destId="{16B18CA9-D7BB-4AF2-92F8-469CC62D2D32}" srcOrd="2" destOrd="0" parTransId="{D527D244-8836-4453-9FB3-1DB6DC872369}" sibTransId="{3D308A45-B311-4C49-9BD3-57D68F8627EA}"/>
    <dgm:cxn modelId="{3930CC85-7209-4918-82CC-CBCEC9D8B248}" srcId="{2DFC3F50-B2A4-4A62-84F1-846266505223}" destId="{CC54B351-91F3-4DA6-ADD5-CEF9CB1BE296}" srcOrd="3" destOrd="0" parTransId="{7DF78418-1F6F-462B-A9EA-A800DE4BA35F}" sibTransId="{7B322995-6206-4EEC-8BB1-1B25191F1EC2}"/>
    <dgm:cxn modelId="{1CFD9387-061E-4267-B03B-E506EF78D4F6}" type="presOf" srcId="{2DFC3F50-B2A4-4A62-84F1-846266505223}" destId="{2C7D3025-65CD-4331-9518-ABDDFF8E78E0}" srcOrd="0" destOrd="0" presId="urn:microsoft.com/office/officeart/2018/2/layout/IconVerticalSolidList"/>
    <dgm:cxn modelId="{59C85DA0-E167-4CD7-8848-5D058C3680D3}" srcId="{2DFC3F50-B2A4-4A62-84F1-846266505223}" destId="{B230510C-FE56-49D7-9A20-437C3EEBABBE}" srcOrd="1" destOrd="0" parTransId="{48EBA8A4-9DA4-48FB-BC7D-64342FC0CBF7}" sibTransId="{7BF9E04F-59FC-4598-B6E5-63DC96AF8B01}"/>
    <dgm:cxn modelId="{51BE18D5-F5F1-4DC9-86A9-1D6959C4BF2D}" type="presOf" srcId="{CC54B351-91F3-4DA6-ADD5-CEF9CB1BE296}" destId="{3C2F67F9-B45D-4D6F-BF7B-C479799EAC88}" srcOrd="0" destOrd="0" presId="urn:microsoft.com/office/officeart/2018/2/layout/IconVerticalSolidList"/>
    <dgm:cxn modelId="{C205E6D6-1833-492C-B0F2-18DBB1DD6305}" srcId="{2DFC3F50-B2A4-4A62-84F1-846266505223}" destId="{2E7AF2A2-9BF3-4ED5-8763-0B0D4EC72113}" srcOrd="0" destOrd="0" parTransId="{83FA1CD4-3C99-4813-A3AC-D8BE6E1AF93C}" sibTransId="{07F93190-628D-49EA-9D77-50097E67E670}"/>
    <dgm:cxn modelId="{10233CE2-9B6F-458E-9F9B-B80789CAD58B}" type="presOf" srcId="{16B18CA9-D7BB-4AF2-92F8-469CC62D2D32}" destId="{991DD3BD-F5DB-47EC-BEFF-6DA56A5A7B1D}" srcOrd="0" destOrd="0" presId="urn:microsoft.com/office/officeart/2018/2/layout/IconVerticalSolidList"/>
    <dgm:cxn modelId="{A369DCEA-627D-4DAD-AE51-15B174EEA429}" type="presOf" srcId="{B230510C-FE56-49D7-9A20-437C3EEBABBE}" destId="{7907BEE1-02CB-431A-8B29-392AD409493C}" srcOrd="0" destOrd="0" presId="urn:microsoft.com/office/officeart/2018/2/layout/IconVerticalSolidList"/>
    <dgm:cxn modelId="{AEF2D062-A04F-46B7-8940-B15B089FFA34}" type="presParOf" srcId="{2C7D3025-65CD-4331-9518-ABDDFF8E78E0}" destId="{C61BB020-B39C-4237-8033-55D05FF3A916}" srcOrd="0" destOrd="0" presId="urn:microsoft.com/office/officeart/2018/2/layout/IconVerticalSolidList"/>
    <dgm:cxn modelId="{34D74297-0F14-47DB-BE62-952290A4D9E4}" type="presParOf" srcId="{C61BB020-B39C-4237-8033-55D05FF3A916}" destId="{577C3B06-445A-4889-A87C-764550782C52}" srcOrd="0" destOrd="0" presId="urn:microsoft.com/office/officeart/2018/2/layout/IconVerticalSolidList"/>
    <dgm:cxn modelId="{FA844C36-948F-443D-8031-5DA19120956B}" type="presParOf" srcId="{C61BB020-B39C-4237-8033-55D05FF3A916}" destId="{AC7BA138-F399-4444-97FA-2E82F1704092}" srcOrd="1" destOrd="0" presId="urn:microsoft.com/office/officeart/2018/2/layout/IconVerticalSolidList"/>
    <dgm:cxn modelId="{75B8E289-8B9A-4142-8711-DEA1788F6662}" type="presParOf" srcId="{C61BB020-B39C-4237-8033-55D05FF3A916}" destId="{F87ED02F-4031-425D-B071-B79660FA8841}" srcOrd="2" destOrd="0" presId="urn:microsoft.com/office/officeart/2018/2/layout/IconVerticalSolidList"/>
    <dgm:cxn modelId="{956F5A7A-373B-4ECA-8DF7-C77B9AAD819F}" type="presParOf" srcId="{C61BB020-B39C-4237-8033-55D05FF3A916}" destId="{4DE0CE8B-7AD7-4DCF-AB4C-BF8E774DCECC}" srcOrd="3" destOrd="0" presId="urn:microsoft.com/office/officeart/2018/2/layout/IconVerticalSolidList"/>
    <dgm:cxn modelId="{82744F56-849F-487B-8521-D6BAF5A2B3A2}" type="presParOf" srcId="{2C7D3025-65CD-4331-9518-ABDDFF8E78E0}" destId="{32F3690D-5F2C-4422-8C64-7855F931033C}" srcOrd="1" destOrd="0" presId="urn:microsoft.com/office/officeart/2018/2/layout/IconVerticalSolidList"/>
    <dgm:cxn modelId="{44E01C62-A58B-497C-8B8B-1D86FA1DF5D7}" type="presParOf" srcId="{2C7D3025-65CD-4331-9518-ABDDFF8E78E0}" destId="{B583085D-E0D3-4C20-8158-EA847DD8CD70}" srcOrd="2" destOrd="0" presId="urn:microsoft.com/office/officeart/2018/2/layout/IconVerticalSolidList"/>
    <dgm:cxn modelId="{D3C74C42-250B-408B-BC00-92285105B591}" type="presParOf" srcId="{B583085D-E0D3-4C20-8158-EA847DD8CD70}" destId="{50FAC039-F7B7-42FF-90D1-C54A9BBA86C1}" srcOrd="0" destOrd="0" presId="urn:microsoft.com/office/officeart/2018/2/layout/IconVerticalSolidList"/>
    <dgm:cxn modelId="{DE2BC4FA-A351-4ADA-9E95-84D48EDC49DB}" type="presParOf" srcId="{B583085D-E0D3-4C20-8158-EA847DD8CD70}" destId="{D7DB0DD9-E0E0-41DF-879B-7CD817BB77C4}" srcOrd="1" destOrd="0" presId="urn:microsoft.com/office/officeart/2018/2/layout/IconVerticalSolidList"/>
    <dgm:cxn modelId="{54BFB580-1113-47A0-8954-05C0D793CDC2}" type="presParOf" srcId="{B583085D-E0D3-4C20-8158-EA847DD8CD70}" destId="{928EF4A7-683B-4238-AD44-524392986787}" srcOrd="2" destOrd="0" presId="urn:microsoft.com/office/officeart/2018/2/layout/IconVerticalSolidList"/>
    <dgm:cxn modelId="{1CCA7D43-921E-411D-9AB0-EA5C8AF3D97F}" type="presParOf" srcId="{B583085D-E0D3-4C20-8158-EA847DD8CD70}" destId="{7907BEE1-02CB-431A-8B29-392AD409493C}" srcOrd="3" destOrd="0" presId="urn:microsoft.com/office/officeart/2018/2/layout/IconVerticalSolidList"/>
    <dgm:cxn modelId="{0CEF4FB0-EB39-402F-8A1C-6370F37447B4}" type="presParOf" srcId="{2C7D3025-65CD-4331-9518-ABDDFF8E78E0}" destId="{2E126E08-7165-443A-A6BC-79FECE9A5EF1}" srcOrd="3" destOrd="0" presId="urn:microsoft.com/office/officeart/2018/2/layout/IconVerticalSolidList"/>
    <dgm:cxn modelId="{882C8060-1756-439F-BE09-E77A57F76A8F}" type="presParOf" srcId="{2C7D3025-65CD-4331-9518-ABDDFF8E78E0}" destId="{458B210B-C805-4A5D-95D6-279BF6002ECF}" srcOrd="4" destOrd="0" presId="urn:microsoft.com/office/officeart/2018/2/layout/IconVerticalSolidList"/>
    <dgm:cxn modelId="{365B07AB-74CB-400E-8CD6-FDAF54A7238A}" type="presParOf" srcId="{458B210B-C805-4A5D-95D6-279BF6002ECF}" destId="{EA1079BD-0B48-46C6-8B79-6B64B2641916}" srcOrd="0" destOrd="0" presId="urn:microsoft.com/office/officeart/2018/2/layout/IconVerticalSolidList"/>
    <dgm:cxn modelId="{20886E02-918A-41C8-805F-96696DA6C31C}" type="presParOf" srcId="{458B210B-C805-4A5D-95D6-279BF6002ECF}" destId="{FC2CDF40-9817-4DBE-AB73-26D3EAD73CB5}" srcOrd="1" destOrd="0" presId="urn:microsoft.com/office/officeart/2018/2/layout/IconVerticalSolidList"/>
    <dgm:cxn modelId="{5D0C16B6-7115-46D2-AF23-67A836BF6F46}" type="presParOf" srcId="{458B210B-C805-4A5D-95D6-279BF6002ECF}" destId="{26003E1C-D8D6-49EE-9B7C-3F335BC7E901}" srcOrd="2" destOrd="0" presId="urn:microsoft.com/office/officeart/2018/2/layout/IconVerticalSolidList"/>
    <dgm:cxn modelId="{1BC5E68B-A28A-4786-91EC-41EFB968AB08}" type="presParOf" srcId="{458B210B-C805-4A5D-95D6-279BF6002ECF}" destId="{991DD3BD-F5DB-47EC-BEFF-6DA56A5A7B1D}" srcOrd="3" destOrd="0" presId="urn:microsoft.com/office/officeart/2018/2/layout/IconVerticalSolidList"/>
    <dgm:cxn modelId="{0F3503B1-1F4C-46F5-903F-1EDA6EAEE010}" type="presParOf" srcId="{2C7D3025-65CD-4331-9518-ABDDFF8E78E0}" destId="{DA6E8580-58F1-4AF3-89C8-A3FA66D09A96}" srcOrd="5" destOrd="0" presId="urn:microsoft.com/office/officeart/2018/2/layout/IconVerticalSolidList"/>
    <dgm:cxn modelId="{033816E7-4E07-48E0-84CD-554B17422405}" type="presParOf" srcId="{2C7D3025-65CD-4331-9518-ABDDFF8E78E0}" destId="{E5B97F86-3F30-48FD-8610-3626FA7E4297}" srcOrd="6" destOrd="0" presId="urn:microsoft.com/office/officeart/2018/2/layout/IconVerticalSolidList"/>
    <dgm:cxn modelId="{0DA1BBB2-2396-4747-8864-3F069B54A89D}" type="presParOf" srcId="{E5B97F86-3F30-48FD-8610-3626FA7E4297}" destId="{5BF377D9-D2B5-4013-9BAE-3A1C23B85CAA}" srcOrd="0" destOrd="0" presId="urn:microsoft.com/office/officeart/2018/2/layout/IconVerticalSolidList"/>
    <dgm:cxn modelId="{D8643273-3699-4C1D-9552-543781D97F80}" type="presParOf" srcId="{E5B97F86-3F30-48FD-8610-3626FA7E4297}" destId="{87BAD037-6DF6-48A2-9606-1D583D4FB94C}" srcOrd="1" destOrd="0" presId="urn:microsoft.com/office/officeart/2018/2/layout/IconVerticalSolidList"/>
    <dgm:cxn modelId="{C4DF6753-0964-4365-8026-A37DF5840D9C}" type="presParOf" srcId="{E5B97F86-3F30-48FD-8610-3626FA7E4297}" destId="{31E94DE0-9B5A-404A-89FD-8E872469D8AA}" srcOrd="2" destOrd="0" presId="urn:microsoft.com/office/officeart/2018/2/layout/IconVerticalSolidList"/>
    <dgm:cxn modelId="{5F82B7CE-B5D8-4969-AF6A-48D1C479A9DA}" type="presParOf" srcId="{E5B97F86-3F30-48FD-8610-3626FA7E4297}" destId="{3C2F67F9-B45D-4D6F-BF7B-C479799EAC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C3B06-445A-4889-A87C-764550782C52}">
      <dsp:nvSpPr>
        <dsp:cNvPr id="0" name=""/>
        <dsp:cNvSpPr/>
      </dsp:nvSpPr>
      <dsp:spPr>
        <a:xfrm>
          <a:off x="0" y="2215"/>
          <a:ext cx="6651253" cy="1123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BA138-F399-4444-97FA-2E82F1704092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E0CE8B-7AD7-4DCF-AB4C-BF8E774DCECC}">
      <dsp:nvSpPr>
        <dsp:cNvPr id="0" name=""/>
        <dsp:cNvSpPr/>
      </dsp:nvSpPr>
      <dsp:spPr>
        <a:xfrm>
          <a:off x="1297085" y="2215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Заявление по форме Р2100</a:t>
          </a:r>
          <a:r>
            <a:rPr lang="en-US" sz="1800" kern="1200" dirty="0"/>
            <a:t>1</a:t>
          </a:r>
          <a:r>
            <a:rPr lang="ru-RU" sz="1800" kern="1200" dirty="0"/>
            <a:t> в отношении главы КФХ,</a:t>
          </a:r>
          <a:endParaRPr lang="en-US" sz="1800" kern="1200" dirty="0"/>
        </a:p>
      </dsp:txBody>
      <dsp:txXfrm>
        <a:off x="1297085" y="2215"/>
        <a:ext cx="5354167" cy="1123017"/>
      </dsp:txXfrm>
    </dsp:sp>
    <dsp:sp modelId="{50FAC039-F7B7-42FF-90D1-C54A9BBA86C1}">
      <dsp:nvSpPr>
        <dsp:cNvPr id="0" name=""/>
        <dsp:cNvSpPr/>
      </dsp:nvSpPr>
      <dsp:spPr>
        <a:xfrm>
          <a:off x="0" y="1405987"/>
          <a:ext cx="6651253" cy="11230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DB0DD9-E0E0-41DF-879B-7CD817BB77C4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7BEE1-02CB-431A-8B29-392AD409493C}">
      <dsp:nvSpPr>
        <dsp:cNvPr id="0" name=""/>
        <dsp:cNvSpPr/>
      </dsp:nvSpPr>
      <dsp:spPr>
        <a:xfrm>
          <a:off x="1297085" y="1405987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Копия паспорта Главы КФХ,</a:t>
          </a:r>
          <a:endParaRPr lang="en-US" sz="1800" kern="1200" dirty="0"/>
        </a:p>
      </dsp:txBody>
      <dsp:txXfrm>
        <a:off x="1297085" y="1405987"/>
        <a:ext cx="5354167" cy="1123017"/>
      </dsp:txXfrm>
    </dsp:sp>
    <dsp:sp modelId="{EA1079BD-0B48-46C6-8B79-6B64B2641916}">
      <dsp:nvSpPr>
        <dsp:cNvPr id="0" name=""/>
        <dsp:cNvSpPr/>
      </dsp:nvSpPr>
      <dsp:spPr>
        <a:xfrm>
          <a:off x="0" y="2809759"/>
          <a:ext cx="6651253" cy="11230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CDF40-9817-4DBE-AB73-26D3EAD73CB5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DD3BD-F5DB-47EC-BEFF-6DA56A5A7B1D}">
      <dsp:nvSpPr>
        <dsp:cNvPr id="0" name=""/>
        <dsp:cNvSpPr/>
      </dsp:nvSpPr>
      <dsp:spPr>
        <a:xfrm>
          <a:off x="1297085" y="2809759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Квитанция об оплате государственной пошлины.</a:t>
          </a:r>
          <a:endParaRPr lang="en-US" sz="1800" kern="1200" dirty="0"/>
        </a:p>
      </dsp:txBody>
      <dsp:txXfrm>
        <a:off x="1297085" y="2809759"/>
        <a:ext cx="5354167" cy="1123017"/>
      </dsp:txXfrm>
    </dsp:sp>
    <dsp:sp modelId="{5BF377D9-D2B5-4013-9BAE-3A1C23B85CAA}">
      <dsp:nvSpPr>
        <dsp:cNvPr id="0" name=""/>
        <dsp:cNvSpPr/>
      </dsp:nvSpPr>
      <dsp:spPr>
        <a:xfrm>
          <a:off x="0" y="4213530"/>
          <a:ext cx="6651253" cy="11230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AD037-6DF6-48A2-9606-1D583D4FB94C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F67F9-B45D-4D6F-BF7B-C479799EAC88}">
      <dsp:nvSpPr>
        <dsp:cNvPr id="0" name=""/>
        <dsp:cNvSpPr/>
      </dsp:nvSpPr>
      <dsp:spPr>
        <a:xfrm>
          <a:off x="1297085" y="4213530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Основной для членов КФХ документ о создании КФХ – соглашение (не является учредительным документом, т.к. не создаётся юридического лица и обычно не запрашивается регистрирующим органом).</a:t>
          </a:r>
          <a:endParaRPr lang="en-US" sz="1400" kern="1200"/>
        </a:p>
      </dsp:txBody>
      <dsp:txXfrm>
        <a:off x="1297085" y="4213530"/>
        <a:ext cx="5354167" cy="11230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6A5A3-1DDB-4793-9DE8-CDC29F7F359B}">
      <dsp:nvSpPr>
        <dsp:cNvPr id="0" name=""/>
        <dsp:cNvSpPr/>
      </dsp:nvSpPr>
      <dsp:spPr>
        <a:xfrm>
          <a:off x="2468562" y="1928860"/>
          <a:ext cx="1746526" cy="30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558"/>
              </a:lnTo>
              <a:lnTo>
                <a:pt x="1746526" y="151558"/>
              </a:lnTo>
              <a:lnTo>
                <a:pt x="1746526" y="3031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4CE84-4EE8-4CF4-9BFD-395DC48003B7}">
      <dsp:nvSpPr>
        <dsp:cNvPr id="0" name=""/>
        <dsp:cNvSpPr/>
      </dsp:nvSpPr>
      <dsp:spPr>
        <a:xfrm>
          <a:off x="2422842" y="1928860"/>
          <a:ext cx="91440" cy="3031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1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BB202-B640-4763-ABF4-AFCACCA8A550}">
      <dsp:nvSpPr>
        <dsp:cNvPr id="0" name=""/>
        <dsp:cNvSpPr/>
      </dsp:nvSpPr>
      <dsp:spPr>
        <a:xfrm>
          <a:off x="722036" y="1928860"/>
          <a:ext cx="1746526" cy="303116"/>
        </a:xfrm>
        <a:custGeom>
          <a:avLst/>
          <a:gdLst/>
          <a:ahLst/>
          <a:cxnLst/>
          <a:rect l="0" t="0" r="0" b="0"/>
          <a:pathLst>
            <a:path>
              <a:moveTo>
                <a:pt x="1746526" y="0"/>
              </a:moveTo>
              <a:lnTo>
                <a:pt x="1746526" y="151558"/>
              </a:lnTo>
              <a:lnTo>
                <a:pt x="0" y="151558"/>
              </a:lnTo>
              <a:lnTo>
                <a:pt x="0" y="3031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06593-AB48-4673-9631-D6CCAF8EA880}">
      <dsp:nvSpPr>
        <dsp:cNvPr id="0" name=""/>
        <dsp:cNvSpPr/>
      </dsp:nvSpPr>
      <dsp:spPr>
        <a:xfrm>
          <a:off x="1746857" y="1207155"/>
          <a:ext cx="1443409" cy="721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Глава КФХ</a:t>
          </a:r>
        </a:p>
      </dsp:txBody>
      <dsp:txXfrm>
        <a:off x="1746857" y="1207155"/>
        <a:ext cx="1443409" cy="721704"/>
      </dsp:txXfrm>
    </dsp:sp>
    <dsp:sp modelId="{188B5C57-681C-4A44-A0F6-3DA178BD647E}">
      <dsp:nvSpPr>
        <dsp:cNvPr id="0" name=""/>
        <dsp:cNvSpPr/>
      </dsp:nvSpPr>
      <dsp:spPr>
        <a:xfrm>
          <a:off x="331" y="2231976"/>
          <a:ext cx="1443409" cy="721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Член КФХ</a:t>
          </a:r>
        </a:p>
      </dsp:txBody>
      <dsp:txXfrm>
        <a:off x="331" y="2231976"/>
        <a:ext cx="1443409" cy="721704"/>
      </dsp:txXfrm>
    </dsp:sp>
    <dsp:sp modelId="{FE894EE3-A29C-4A35-B12B-60CF49DB91B2}">
      <dsp:nvSpPr>
        <dsp:cNvPr id="0" name=""/>
        <dsp:cNvSpPr/>
      </dsp:nvSpPr>
      <dsp:spPr>
        <a:xfrm>
          <a:off x="1746857" y="2231976"/>
          <a:ext cx="1443409" cy="721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Член КФХ</a:t>
          </a:r>
        </a:p>
      </dsp:txBody>
      <dsp:txXfrm>
        <a:off x="1746857" y="2231976"/>
        <a:ext cx="1443409" cy="721704"/>
      </dsp:txXfrm>
    </dsp:sp>
    <dsp:sp modelId="{96557E95-B86F-45D2-BFB2-E8DD3B8E0033}">
      <dsp:nvSpPr>
        <dsp:cNvPr id="0" name=""/>
        <dsp:cNvSpPr/>
      </dsp:nvSpPr>
      <dsp:spPr>
        <a:xfrm>
          <a:off x="3493383" y="2231976"/>
          <a:ext cx="1443409" cy="721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Член КФХ</a:t>
          </a:r>
        </a:p>
      </dsp:txBody>
      <dsp:txXfrm>
        <a:off x="3493383" y="2231976"/>
        <a:ext cx="1443409" cy="7217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C3B06-445A-4889-A87C-764550782C52}">
      <dsp:nvSpPr>
        <dsp:cNvPr id="0" name=""/>
        <dsp:cNvSpPr/>
      </dsp:nvSpPr>
      <dsp:spPr>
        <a:xfrm>
          <a:off x="0" y="2215"/>
          <a:ext cx="6651253" cy="1123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BA138-F399-4444-97FA-2E82F1704092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E0CE8B-7AD7-4DCF-AB4C-BF8E774DCECC}">
      <dsp:nvSpPr>
        <dsp:cNvPr id="0" name=""/>
        <dsp:cNvSpPr/>
      </dsp:nvSpPr>
      <dsp:spPr>
        <a:xfrm>
          <a:off x="1297085" y="2215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Заявление по форме Р11001 в отношении главы КФХ,</a:t>
          </a:r>
          <a:endParaRPr lang="en-US" sz="1800" kern="1200" dirty="0"/>
        </a:p>
      </dsp:txBody>
      <dsp:txXfrm>
        <a:off x="1297085" y="2215"/>
        <a:ext cx="5354167" cy="1123017"/>
      </dsp:txXfrm>
    </dsp:sp>
    <dsp:sp modelId="{50FAC039-F7B7-42FF-90D1-C54A9BBA86C1}">
      <dsp:nvSpPr>
        <dsp:cNvPr id="0" name=""/>
        <dsp:cNvSpPr/>
      </dsp:nvSpPr>
      <dsp:spPr>
        <a:xfrm>
          <a:off x="0" y="1405987"/>
          <a:ext cx="6651253" cy="11230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DB0DD9-E0E0-41DF-879B-7CD817BB77C4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7BEE1-02CB-431A-8B29-392AD409493C}">
      <dsp:nvSpPr>
        <dsp:cNvPr id="0" name=""/>
        <dsp:cNvSpPr/>
      </dsp:nvSpPr>
      <dsp:spPr>
        <a:xfrm>
          <a:off x="1297085" y="1405987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Протокол собрания учредителей</a:t>
          </a:r>
          <a:endParaRPr lang="en-US" sz="1800" kern="1200" dirty="0"/>
        </a:p>
      </dsp:txBody>
      <dsp:txXfrm>
        <a:off x="1297085" y="1405987"/>
        <a:ext cx="5354167" cy="1123017"/>
      </dsp:txXfrm>
    </dsp:sp>
    <dsp:sp modelId="{EA1079BD-0B48-46C6-8B79-6B64B2641916}">
      <dsp:nvSpPr>
        <dsp:cNvPr id="0" name=""/>
        <dsp:cNvSpPr/>
      </dsp:nvSpPr>
      <dsp:spPr>
        <a:xfrm>
          <a:off x="0" y="2809759"/>
          <a:ext cx="6651253" cy="11230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CDF40-9817-4DBE-AB73-26D3EAD73CB5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DD3BD-F5DB-47EC-BEFF-6DA56A5A7B1D}">
      <dsp:nvSpPr>
        <dsp:cNvPr id="0" name=""/>
        <dsp:cNvSpPr/>
      </dsp:nvSpPr>
      <dsp:spPr>
        <a:xfrm>
          <a:off x="1297085" y="2809759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Квитанция об оплате государственной пошлины.</a:t>
          </a:r>
          <a:endParaRPr lang="en-US" sz="1800" kern="1200" dirty="0"/>
        </a:p>
      </dsp:txBody>
      <dsp:txXfrm>
        <a:off x="1297085" y="2809759"/>
        <a:ext cx="5354167" cy="1123017"/>
      </dsp:txXfrm>
    </dsp:sp>
    <dsp:sp modelId="{5BF377D9-D2B5-4013-9BAE-3A1C23B85CAA}">
      <dsp:nvSpPr>
        <dsp:cNvPr id="0" name=""/>
        <dsp:cNvSpPr/>
      </dsp:nvSpPr>
      <dsp:spPr>
        <a:xfrm>
          <a:off x="0" y="4213530"/>
          <a:ext cx="6651253" cy="11230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AD037-6DF6-48A2-9606-1D583D4FB94C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F67F9-B45D-4D6F-BF7B-C479799EAC88}">
      <dsp:nvSpPr>
        <dsp:cNvPr id="0" name=""/>
        <dsp:cNvSpPr/>
      </dsp:nvSpPr>
      <dsp:spPr>
        <a:xfrm>
          <a:off x="1297085" y="4213530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Устав - ?</a:t>
          </a:r>
          <a:endParaRPr lang="en-US" sz="2200" kern="1200" dirty="0"/>
        </a:p>
      </dsp:txBody>
      <dsp:txXfrm>
        <a:off x="1297085" y="4213530"/>
        <a:ext cx="5354167" cy="1123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5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6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0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8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0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3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2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7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06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CE1AED4-C7FF-4468-BF54-4470A0A3E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3CD30-96BA-49A4-8145-0CE916E276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2" b="12442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BDE94FAB-AA60-43B4-A2C3-3A940B9A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4000">
                <a:schemeClr val="tx1">
                  <a:alpha val="40000"/>
                </a:schemeClr>
              </a:gs>
              <a:gs pos="100000">
                <a:schemeClr val="tx1">
                  <a:alpha val="7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70514-E3D0-4CB5-AEE0-93FF093BB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16721"/>
            <a:ext cx="9144000" cy="1152663"/>
          </a:xfrm>
        </p:spPr>
        <p:txBody>
          <a:bodyPr>
            <a:normAutofit/>
          </a:bodyPr>
          <a:lstStyle/>
          <a:p>
            <a:pPr algn="ctr"/>
            <a:r>
              <a:rPr lang="ru-RU" sz="3700" b="1" dirty="0"/>
              <a:t>Порядок регистрации и внутренняя структура КФХ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B02369-E702-4A17-B35F-A1E052954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36465"/>
            <a:ext cx="9144000" cy="806538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</a:rPr>
              <a:t>Организационные основы создания и деятельности крестьянских (фермерских) хозяйств</a:t>
            </a:r>
          </a:p>
          <a:p>
            <a:pPr algn="ctr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5412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EC0CCC4-C142-4821-A295-8637F008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2. КФХ в статусе юридического лица</a:t>
            </a:r>
          </a:p>
        </p:txBody>
      </p:sp>
      <p:pic>
        <p:nvPicPr>
          <p:cNvPr id="3" name="Объект 2" descr="Изображение выглядит как текст, стол&#10;&#10;Автоматически созданное описание">
            <a:extLst>
              <a:ext uri="{FF2B5EF4-FFF2-40B4-BE49-F238E27FC236}">
                <a16:creationId xmlns:a16="http://schemas.microsoft.com/office/drawing/2014/main" id="{ADA5F8A8-0A53-4F44-8B4F-626073F1A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53" y="1501511"/>
            <a:ext cx="4942280" cy="385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5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AB30458-8A88-40FC-8E30-648B6F0C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Процедуры создания КФХ в статусе юридического лица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907027-63C9-4863-8104-4C71DDE759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dirty="0"/>
              <a:t>С точки зрения буквального прочтения ст. 86.1 ГК РФ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F40B46D-3C9E-4211-970F-C2E427511D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Первоначально группа граждан ведёт КФХ без статуса юридического лица,</a:t>
            </a:r>
          </a:p>
          <a:p>
            <a:r>
              <a:rPr lang="ru-RU" dirty="0"/>
              <a:t>Та же группа граждан создаёт КФХ - ЮЛ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E9AD570-6188-4A8B-981F-3AF96B084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dirty="0"/>
              <a:t>С точки зрения сложившейся практики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B8E6808-04F3-4E32-926C-A7ABC337225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/>
          <a:lstStyle/>
          <a:p>
            <a:r>
              <a:rPr lang="ru-RU" dirty="0"/>
              <a:t>КФХ в статусе юридического лица создаётся «с нуля» двумя или более гражданами</a:t>
            </a:r>
          </a:p>
        </p:txBody>
      </p:sp>
    </p:spTree>
    <p:extLst>
      <p:ext uri="{BB962C8B-B14F-4D97-AF65-F5344CB8AC3E}">
        <p14:creationId xmlns:p14="http://schemas.microsoft.com/office/powerpoint/2010/main" val="1187786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59124-35E8-4C8D-8A35-A2A5DA33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6"/>
            <a:ext cx="3220880" cy="4024310"/>
          </a:xfrm>
        </p:spPr>
        <p:txBody>
          <a:bodyPr>
            <a:normAutofit/>
          </a:bodyPr>
          <a:lstStyle/>
          <a:p>
            <a:r>
              <a:rPr lang="ru-RU" sz="2800" dirty="0"/>
              <a:t>Государственная регистрация осуществляется аналогично регистрации иных юридических лиц (</a:t>
            </a:r>
            <a:r>
              <a:rPr lang="ru-RU" sz="2800"/>
              <a:t>коммерческих организаций)</a:t>
            </a:r>
            <a:endParaRPr lang="ru-RU" sz="2800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0D8B25E-F219-498D-A27C-1E4C65F79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991361"/>
              </p:ext>
            </p:extLst>
          </p:nvPr>
        </p:nvGraphicFramePr>
        <p:xfrm>
          <a:off x="4702547" y="838199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67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309B1742-40A0-464E-B509-4C7D74AB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Членство в КФХ – юридическом лице</a:t>
            </a:r>
          </a:p>
        </p:txBody>
      </p:sp>
      <p:pic>
        <p:nvPicPr>
          <p:cNvPr id="11" name="Объект 10" descr="Изображение выглядит как человек, внутренний, мужчина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386665BE-B558-43A0-9672-9ADF3C36D26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128420"/>
            <a:ext cx="4309533" cy="2758101"/>
          </a:xfrm>
          <a:prstGeom prst="rect">
            <a:avLst/>
          </a:prstGeom>
        </p:spPr>
      </p:pic>
      <p:sp>
        <p:nvSpPr>
          <p:cNvPr id="8" name="Объект 7">
            <a:extLst>
              <a:ext uri="{FF2B5EF4-FFF2-40B4-BE49-F238E27FC236}">
                <a16:creationId xmlns:a16="http://schemas.microsoft.com/office/drawing/2014/main" id="{AFF401A2-8B72-4BC4-BEAF-2CF2DE7FB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Только физические лица,</a:t>
            </a:r>
          </a:p>
          <a:p>
            <a:pPr>
              <a:lnSpc>
                <a:spcPct val="90000"/>
              </a:lnSpc>
            </a:pPr>
            <a:r>
              <a:rPr lang="en-US" sz="2400"/>
              <a:t>Одно лицо – член только одного КФХ – юрлица,</a:t>
            </a:r>
          </a:p>
          <a:p>
            <a:pPr>
              <a:lnSpc>
                <a:spcPct val="90000"/>
              </a:lnSpc>
            </a:pPr>
            <a:r>
              <a:rPr lang="en-US" sz="2400"/>
              <a:t>Личное участие в деятельности,</a:t>
            </a:r>
          </a:p>
          <a:p>
            <a:pPr>
              <a:lnSpc>
                <a:spcPct val="90000"/>
              </a:lnSpc>
            </a:pPr>
            <a:r>
              <a:rPr lang="en-US" sz="2400"/>
              <a:t>Участие в создании имущества,</a:t>
            </a:r>
          </a:p>
          <a:p>
            <a:pPr>
              <a:lnSpc>
                <a:spcPct val="90000"/>
              </a:lnSpc>
            </a:pPr>
            <a:r>
              <a:rPr lang="en-US" sz="2400"/>
              <a:t>Несение субсидиарной ответственности по обязательствам КФХ,</a:t>
            </a:r>
          </a:p>
          <a:p>
            <a:pPr>
              <a:lnSpc>
                <a:spcPct val="90000"/>
              </a:lnSpc>
            </a:pPr>
            <a:r>
              <a:rPr lang="en-US" sz="2400"/>
              <a:t>Не установлено требований к родству членов такого КФХ.</a:t>
            </a:r>
          </a:p>
        </p:txBody>
      </p:sp>
    </p:spTree>
    <p:extLst>
      <p:ext uri="{BB962C8B-B14F-4D97-AF65-F5344CB8AC3E}">
        <p14:creationId xmlns:p14="http://schemas.microsoft.com/office/powerpoint/2010/main" val="1962989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D602D-25F8-4A18-9E26-7783EC986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3816095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Управление КФХ – юридическим лицом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6E1D69-2CD6-4D35-8287-96E1AED2D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333297"/>
            <a:ext cx="3816096" cy="384366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В соответствии со ст. 53 ГК РФ должны быть созданы руководящие органы (в соответствии с учредительным документом),</a:t>
            </a:r>
          </a:p>
          <a:p>
            <a:pPr>
              <a:lnSpc>
                <a:spcPct val="90000"/>
              </a:lnSpc>
            </a:pPr>
            <a:r>
              <a:rPr lang="en-US" sz="1700"/>
              <a:t>Законодателем не установлено конкретных требований к органам управления (состав, источник избрания, наименование),</a:t>
            </a:r>
          </a:p>
          <a:p>
            <a:pPr>
              <a:lnSpc>
                <a:spcPct val="90000"/>
              </a:lnSpc>
            </a:pPr>
            <a:r>
              <a:rPr lang="en-US" sz="1700"/>
              <a:t>Документы по грантовой поддержке КФХ оперируют понятием «Глава КФХ».</a:t>
            </a:r>
          </a:p>
        </p:txBody>
      </p:sp>
      <p:pic>
        <p:nvPicPr>
          <p:cNvPr id="6" name="Объект 5" descr="Изображение выглядит как человек, мужчина, стоит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B6C3D8D6-70F5-425B-8C43-FFC22A103F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0" r="4021"/>
          <a:stretch/>
        </p:blipFill>
        <p:spPr>
          <a:xfrm>
            <a:off x="4726728" y="1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7722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B3F6F06-A72D-4442-A031-E1D2004C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C34DC3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139573A1-9DE7-439A-A2AB-68A2EB03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094" y="750667"/>
            <a:ext cx="5602705" cy="26783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700"/>
              <a:t>1. КФХ без образования юридического лица</a:t>
            </a:r>
          </a:p>
        </p:txBody>
      </p:sp>
      <p:pic>
        <p:nvPicPr>
          <p:cNvPr id="11" name="Объект 10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714C3F2C-5DF9-4A5E-9EAC-3C8D0E16D8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99979" y="2960076"/>
            <a:ext cx="4295306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42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59124-35E8-4C8D-8A35-A2A5DA33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6"/>
            <a:ext cx="3220880" cy="4024310"/>
          </a:xfrm>
        </p:spPr>
        <p:txBody>
          <a:bodyPr>
            <a:normAutofit/>
          </a:bodyPr>
          <a:lstStyle/>
          <a:p>
            <a:r>
              <a:rPr lang="ru-RU" sz="2800" dirty="0"/>
              <a:t>Государственная регистрация с 25.11.2020 г. осуществляется через регистрацию Главы как ИП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0D8B25E-F219-498D-A27C-1E4C65F79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156927"/>
              </p:ext>
            </p:extLst>
          </p:nvPr>
        </p:nvGraphicFramePr>
        <p:xfrm>
          <a:off x="4702547" y="838199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57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D3CCE-6DCA-677E-DE37-77D2610E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Вывод: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6B73D-11C9-D270-9700-269E74F85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настоящее время государственная регистрация КФХ ничем не отличается от государственной регистрации ИП (ни по представляемым документам, ни по записи, вносимой в Единый государственный реестр индивидуальных предпринимателей)</a:t>
            </a:r>
          </a:p>
        </p:txBody>
      </p:sp>
    </p:spTree>
    <p:extLst>
      <p:ext uri="{BB962C8B-B14F-4D97-AF65-F5344CB8AC3E}">
        <p14:creationId xmlns:p14="http://schemas.microsoft.com/office/powerpoint/2010/main" val="68411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3F78E-A52F-D8A1-1CFA-A0C06251B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«Внутренняя структура» КФХ без ЮЛ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704D05D4-AC93-0FBF-9830-3E5A7BDBCD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5047914"/>
              </p:ext>
            </p:extLst>
          </p:nvPr>
        </p:nvGraphicFramePr>
        <p:xfrm>
          <a:off x="838200" y="2011363"/>
          <a:ext cx="4937125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2EA570AF-282D-59EB-2438-C02CD2A094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ru-RU" dirty="0"/>
              <a:t>В отличие от ИП в крестьянском хозяйстве присутствуют члены договорного объединения (в любом количестве, от 1 и более), один из членов КФХ определяется в качестве главы КФХ.</a:t>
            </a:r>
          </a:p>
        </p:txBody>
      </p:sp>
    </p:spTree>
    <p:extLst>
      <p:ext uri="{BB962C8B-B14F-4D97-AF65-F5344CB8AC3E}">
        <p14:creationId xmlns:p14="http://schemas.microsoft.com/office/powerpoint/2010/main" val="2821729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7F423-F999-4721-AD1E-44ACD420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Членство в КФХ</a:t>
            </a:r>
          </a:p>
        </p:txBody>
      </p:sp>
      <p:pic>
        <p:nvPicPr>
          <p:cNvPr id="6" name="Объект 5" descr="Изображение выглядит как человек, внутренний, сидит, стол&#10;&#10;Автоматически созданное описание">
            <a:extLst>
              <a:ext uri="{FF2B5EF4-FFF2-40B4-BE49-F238E27FC236}">
                <a16:creationId xmlns:a16="http://schemas.microsoft.com/office/drawing/2014/main" id="{88B4A2E0-BE02-42EF-B682-1F3EE4A0EA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026069"/>
            <a:ext cx="4309533" cy="2962803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A7E4A0A3-F595-4FCB-A61E-67AE9E96B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Состав членов, фиксируется Соглашением,</a:t>
            </a:r>
          </a:p>
          <a:p>
            <a:r>
              <a:rPr lang="en-US" sz="2400"/>
              <a:t>Вывод: выход из КФХ, приём в КФХ влекут за собой изменение Соглашения,</a:t>
            </a:r>
          </a:p>
          <a:p>
            <a:r>
              <a:rPr lang="en-US" sz="2400"/>
              <a:t>Соглашение фиксирует права и обязанности членов,</a:t>
            </a:r>
          </a:p>
          <a:p>
            <a:r>
              <a:rPr lang="en-US" sz="2400"/>
              <a:t>Приём в члены КФХ «по взаимному согласию» членов КФХ.</a:t>
            </a:r>
          </a:p>
        </p:txBody>
      </p:sp>
    </p:spTree>
    <p:extLst>
      <p:ext uri="{BB962C8B-B14F-4D97-AF65-F5344CB8AC3E}">
        <p14:creationId xmlns:p14="http://schemas.microsoft.com/office/powerpoint/2010/main" val="3906431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03B34-01EA-4490-B71E-1734857A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Ответственность членов КФХ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D30D00-3861-486C-94EC-3892A0F5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Аналогично «КФХ с одним участником» – хозяйство отвечает по обязательствам своим имуществом,</a:t>
            </a:r>
          </a:p>
          <a:p>
            <a:r>
              <a:rPr lang="ru-RU" dirty="0"/>
              <a:t>«Гражданин, вышедший из фермерского хозяйства, в течение двух лет после выхода из него несет субсидиарную ответственность в пределах стоимости своей доли в имуществе фермерского хозяйства по обязательствам, возникшим в результате деятельности фермерского хозяйства до момента выхода его из фермерского хозяйства» (Закон № 74-ФЗ, ст. 9, ч. 3).</a:t>
            </a:r>
          </a:p>
        </p:txBody>
      </p:sp>
    </p:spTree>
    <p:extLst>
      <p:ext uri="{BB962C8B-B14F-4D97-AF65-F5344CB8AC3E}">
        <p14:creationId xmlns:p14="http://schemas.microsoft.com/office/powerpoint/2010/main" val="3117739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8479C1-F8B6-415D-804F-434373A8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19" y="224448"/>
            <a:ext cx="3816095" cy="6618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Глава</a:t>
            </a:r>
            <a:r>
              <a:rPr lang="en-US" dirty="0"/>
              <a:t> КФХ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48DEFE-4F16-465C-B919-647CD18CB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451" y="886265"/>
            <a:ext cx="3816096" cy="384366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 dirty="0" err="1"/>
              <a:t>Глава</a:t>
            </a:r>
            <a:r>
              <a:rPr lang="en-US" sz="1900" dirty="0"/>
              <a:t> КФХ – </a:t>
            </a:r>
            <a:r>
              <a:rPr lang="en-US" sz="1900" dirty="0" err="1"/>
              <a:t>один</a:t>
            </a:r>
            <a:r>
              <a:rPr lang="en-US" sz="1900" dirty="0"/>
              <a:t> </a:t>
            </a:r>
            <a:r>
              <a:rPr lang="en-US" sz="1900" dirty="0" err="1"/>
              <a:t>из</a:t>
            </a:r>
            <a:r>
              <a:rPr lang="en-US" sz="1900" dirty="0"/>
              <a:t> </a:t>
            </a:r>
            <a:r>
              <a:rPr lang="en-US" sz="1900" dirty="0" err="1"/>
              <a:t>членов</a:t>
            </a:r>
            <a:r>
              <a:rPr lang="en-US" sz="1900" dirty="0"/>
              <a:t>, </a:t>
            </a:r>
            <a:r>
              <a:rPr lang="en-US" sz="1900" dirty="0" err="1"/>
              <a:t>признаваемый</a:t>
            </a:r>
            <a:r>
              <a:rPr lang="en-US" sz="1900" dirty="0"/>
              <a:t> </a:t>
            </a:r>
            <a:r>
              <a:rPr lang="en-US" sz="1900" dirty="0" err="1"/>
              <a:t>таковым</a:t>
            </a:r>
            <a:r>
              <a:rPr lang="en-US" sz="1900" dirty="0"/>
              <a:t> «</a:t>
            </a:r>
            <a:r>
              <a:rPr lang="en-US" sz="1900" dirty="0" err="1"/>
              <a:t>по</a:t>
            </a:r>
            <a:r>
              <a:rPr lang="en-US" sz="1900" dirty="0"/>
              <a:t> </a:t>
            </a:r>
            <a:r>
              <a:rPr lang="en-US" sz="1900" dirty="0" err="1"/>
              <a:t>взаимному</a:t>
            </a:r>
            <a:r>
              <a:rPr lang="en-US" sz="1900" dirty="0"/>
              <a:t> </a:t>
            </a:r>
            <a:r>
              <a:rPr lang="en-US" sz="1900" dirty="0" err="1"/>
              <a:t>согласию</a:t>
            </a:r>
            <a:r>
              <a:rPr lang="en-US" sz="1900" dirty="0"/>
              <a:t>»,</a:t>
            </a:r>
          </a:p>
          <a:p>
            <a:r>
              <a:rPr lang="en-US" sz="1900" dirty="0" err="1"/>
              <a:t>Права</a:t>
            </a:r>
            <a:r>
              <a:rPr lang="en-US" sz="1900" dirty="0"/>
              <a:t> и </a:t>
            </a:r>
            <a:r>
              <a:rPr lang="en-US" sz="1900" dirty="0" err="1"/>
              <a:t>обязанности</a:t>
            </a:r>
            <a:r>
              <a:rPr lang="en-US" sz="1900" dirty="0"/>
              <a:t> </a:t>
            </a:r>
            <a:r>
              <a:rPr lang="en-US" sz="1900" dirty="0" err="1"/>
              <a:t>установлены</a:t>
            </a:r>
            <a:r>
              <a:rPr lang="en-US" sz="1900" dirty="0"/>
              <a:t> </a:t>
            </a:r>
            <a:r>
              <a:rPr lang="en-US" sz="1900" dirty="0" err="1"/>
              <a:t>Законом</a:t>
            </a:r>
            <a:r>
              <a:rPr lang="en-US" sz="1900" dirty="0"/>
              <a:t> (</a:t>
            </a:r>
            <a:r>
              <a:rPr lang="en-US" sz="1900" dirty="0" err="1"/>
              <a:t>ст</a:t>
            </a:r>
            <a:r>
              <a:rPr lang="en-US" sz="1900" dirty="0"/>
              <a:t>. 17),</a:t>
            </a:r>
          </a:p>
          <a:p>
            <a:r>
              <a:rPr lang="en-US" sz="1900" dirty="0" err="1"/>
              <a:t>Смена</a:t>
            </a:r>
            <a:r>
              <a:rPr lang="en-US" sz="1900" dirty="0"/>
              <a:t> </a:t>
            </a:r>
            <a:r>
              <a:rPr lang="en-US" sz="1900" dirty="0" err="1"/>
              <a:t>главы</a:t>
            </a:r>
            <a:r>
              <a:rPr lang="en-US" sz="1900" dirty="0"/>
              <a:t> КФХ </a:t>
            </a:r>
            <a:r>
              <a:rPr lang="en-US" sz="1900" dirty="0" err="1"/>
              <a:t>не</a:t>
            </a:r>
            <a:r>
              <a:rPr lang="en-US" sz="1900" dirty="0"/>
              <a:t> </a:t>
            </a:r>
            <a:r>
              <a:rPr lang="en-US" sz="1900" dirty="0" err="1"/>
              <a:t>влечёт</a:t>
            </a:r>
            <a:r>
              <a:rPr lang="en-US" sz="1900" dirty="0"/>
              <a:t> </a:t>
            </a:r>
            <a:r>
              <a:rPr lang="en-US" sz="1900" dirty="0" err="1"/>
              <a:t>за</a:t>
            </a:r>
            <a:r>
              <a:rPr lang="en-US" sz="1900" dirty="0"/>
              <a:t> </a:t>
            </a:r>
            <a:r>
              <a:rPr lang="en-US" sz="1900" dirty="0" err="1"/>
              <a:t>собой</a:t>
            </a:r>
            <a:r>
              <a:rPr lang="en-US" sz="1900" dirty="0"/>
              <a:t>:</a:t>
            </a:r>
          </a:p>
          <a:p>
            <a:pPr marL="0" indent="0">
              <a:buNone/>
            </a:pPr>
            <a:r>
              <a:rPr lang="en-US" sz="1900" dirty="0"/>
              <a:t>1) </a:t>
            </a:r>
            <a:r>
              <a:rPr lang="en-US" sz="1900" dirty="0" err="1"/>
              <a:t>прекращения</a:t>
            </a:r>
            <a:r>
              <a:rPr lang="en-US" sz="1900" dirty="0"/>
              <a:t> КФХ,</a:t>
            </a:r>
          </a:p>
          <a:p>
            <a:pPr marL="0" indent="0">
              <a:buNone/>
            </a:pPr>
            <a:r>
              <a:rPr lang="en-US" sz="1900" dirty="0"/>
              <a:t>2) </a:t>
            </a:r>
            <a:r>
              <a:rPr lang="en-US" sz="1900" dirty="0" err="1"/>
              <a:t>прекращения</a:t>
            </a:r>
            <a:r>
              <a:rPr lang="en-US" sz="1900" dirty="0"/>
              <a:t> </a:t>
            </a:r>
            <a:r>
              <a:rPr lang="en-US" sz="1900" dirty="0" err="1"/>
              <a:t>членства</a:t>
            </a:r>
            <a:r>
              <a:rPr lang="en-US" sz="1900" dirty="0"/>
              <a:t> в КФХ </a:t>
            </a:r>
            <a:r>
              <a:rPr lang="en-US" sz="1900" dirty="0" err="1"/>
              <a:t>его</a:t>
            </a:r>
            <a:r>
              <a:rPr lang="en-US" sz="1900" dirty="0"/>
              <a:t> </a:t>
            </a:r>
            <a:r>
              <a:rPr lang="en-US" sz="1900" dirty="0" err="1"/>
              <a:t>бывшего</a:t>
            </a:r>
            <a:r>
              <a:rPr lang="en-US" sz="1900" dirty="0"/>
              <a:t> </a:t>
            </a:r>
            <a:r>
              <a:rPr lang="en-US" sz="1900" dirty="0" err="1"/>
              <a:t>главы</a:t>
            </a:r>
            <a:endParaRPr lang="en-US" sz="1900" dirty="0"/>
          </a:p>
        </p:txBody>
      </p:sp>
      <p:pic>
        <p:nvPicPr>
          <p:cNvPr id="6" name="Объект 5" descr="Изображение выглядит как человек, внешний, мужчина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D99F4A7F-5411-4F9E-A53C-FE2C9B6C2F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" r="35475" b="-1"/>
          <a:stretch/>
        </p:blipFill>
        <p:spPr>
          <a:xfrm>
            <a:off x="4726728" y="1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AF2D64-5513-40FB-9152-724B80A687EC}"/>
              </a:ext>
            </a:extLst>
          </p:cNvPr>
          <p:cNvSpPr txBox="1"/>
          <p:nvPr/>
        </p:nvSpPr>
        <p:spPr>
          <a:xfrm>
            <a:off x="177019" y="4762477"/>
            <a:ext cx="49858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srgbClr val="0070C0"/>
                </a:solidFill>
              </a:rPr>
              <a:t>С точки зрения ст. 23 ГК РФ – </a:t>
            </a:r>
            <a:r>
              <a:rPr lang="ru-RU" sz="2200" i="1" u="sng" dirty="0">
                <a:solidFill>
                  <a:srgbClr val="0070C0"/>
                </a:solidFill>
              </a:rPr>
              <a:t>может</a:t>
            </a:r>
            <a:r>
              <a:rPr lang="ru-RU" sz="2200" dirty="0">
                <a:solidFill>
                  <a:srgbClr val="0070C0"/>
                </a:solidFill>
              </a:rPr>
              <a:t> быть индивидуальным предпринимателем,</a:t>
            </a:r>
          </a:p>
          <a:p>
            <a:r>
              <a:rPr lang="ru-RU" sz="2200" dirty="0">
                <a:solidFill>
                  <a:srgbClr val="0070C0"/>
                </a:solidFill>
              </a:rPr>
              <a:t>С точки зрения ФНС – </a:t>
            </a:r>
            <a:r>
              <a:rPr lang="ru-RU" sz="2200" i="1" u="sng" dirty="0">
                <a:solidFill>
                  <a:srgbClr val="0070C0"/>
                </a:solidFill>
              </a:rPr>
              <a:t>обязан</a:t>
            </a:r>
            <a:r>
              <a:rPr lang="ru-RU" sz="2200" dirty="0">
                <a:solidFill>
                  <a:srgbClr val="0070C0"/>
                </a:solidFill>
              </a:rPr>
              <a:t> быть индивидуальным предпринимателем</a:t>
            </a:r>
          </a:p>
        </p:txBody>
      </p:sp>
    </p:spTree>
    <p:extLst>
      <p:ext uri="{BB962C8B-B14F-4D97-AF65-F5344CB8AC3E}">
        <p14:creationId xmlns:p14="http://schemas.microsoft.com/office/powerpoint/2010/main" val="389436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D3CBC-A14E-470D-A1B8-4E68BCCF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Вопросы, связанные со сменой главы КФХ:</a:t>
            </a:r>
          </a:p>
        </p:txBody>
      </p:sp>
      <p:pic>
        <p:nvPicPr>
          <p:cNvPr id="6" name="Объект 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C16408F2-2E1B-42B7-A8CB-AC7A42868C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6" r="3163" b="-1"/>
          <a:stretch/>
        </p:blipFill>
        <p:spPr>
          <a:xfrm>
            <a:off x="1129323" y="2013626"/>
            <a:ext cx="4488714" cy="3576825"/>
          </a:xfrm>
          <a:custGeom>
            <a:avLst/>
            <a:gdLst/>
            <a:ahLst/>
            <a:cxnLst/>
            <a:rect l="l" t="t" r="r" b="b"/>
            <a:pathLst>
              <a:path w="4488714" h="3576825">
                <a:moveTo>
                  <a:pt x="713492" y="15"/>
                </a:moveTo>
                <a:cubicBezTo>
                  <a:pt x="723739" y="278"/>
                  <a:pt x="734339" y="3967"/>
                  <a:pt x="743942" y="5139"/>
                </a:cubicBezTo>
                <a:cubicBezTo>
                  <a:pt x="955929" y="31374"/>
                  <a:pt x="1167914" y="59717"/>
                  <a:pt x="1380134" y="84780"/>
                </a:cubicBezTo>
                <a:cubicBezTo>
                  <a:pt x="1578535" y="108204"/>
                  <a:pt x="1778340" y="113591"/>
                  <a:pt x="1977677" y="125771"/>
                </a:cubicBezTo>
                <a:cubicBezTo>
                  <a:pt x="2218942" y="140529"/>
                  <a:pt x="2459740" y="161377"/>
                  <a:pt x="2699600" y="194169"/>
                </a:cubicBezTo>
                <a:cubicBezTo>
                  <a:pt x="2866144" y="217126"/>
                  <a:pt x="3034328" y="233053"/>
                  <a:pt x="3203214" y="214783"/>
                </a:cubicBezTo>
                <a:cubicBezTo>
                  <a:pt x="3211646" y="213845"/>
                  <a:pt x="3221250" y="210801"/>
                  <a:pt x="3228277" y="213845"/>
                </a:cubicBezTo>
                <a:cubicBezTo>
                  <a:pt x="3310262" y="248045"/>
                  <a:pt x="3399740" y="223449"/>
                  <a:pt x="3484768" y="244999"/>
                </a:cubicBezTo>
                <a:cubicBezTo>
                  <a:pt x="3462984" y="328154"/>
                  <a:pt x="3369523" y="321361"/>
                  <a:pt x="3316820" y="378984"/>
                </a:cubicBezTo>
                <a:cubicBezTo>
                  <a:pt x="3402785" y="401939"/>
                  <a:pt x="3480084" y="425129"/>
                  <a:pt x="3558554" y="442462"/>
                </a:cubicBezTo>
                <a:cubicBezTo>
                  <a:pt x="3641709" y="460733"/>
                  <a:pt x="3712214" y="510158"/>
                  <a:pt x="3793494" y="532176"/>
                </a:cubicBezTo>
                <a:cubicBezTo>
                  <a:pt x="3810829" y="536861"/>
                  <a:pt x="3831676" y="553257"/>
                  <a:pt x="3837766" y="569186"/>
                </a:cubicBezTo>
                <a:cubicBezTo>
                  <a:pt x="3857442" y="620719"/>
                  <a:pt x="4250260" y="765244"/>
                  <a:pt x="4203881" y="811154"/>
                </a:cubicBezTo>
                <a:cubicBezTo>
                  <a:pt x="4184673" y="830128"/>
                  <a:pt x="4159844" y="843714"/>
                  <a:pt x="4133843" y="862453"/>
                </a:cubicBezTo>
                <a:cubicBezTo>
                  <a:pt x="4172962" y="897823"/>
                  <a:pt x="4216998" y="913283"/>
                  <a:pt x="4263846" y="923823"/>
                </a:cubicBezTo>
                <a:cubicBezTo>
                  <a:pt x="4277901" y="927103"/>
                  <a:pt x="4291721" y="933661"/>
                  <a:pt x="4293126" y="949590"/>
                </a:cubicBezTo>
                <a:cubicBezTo>
                  <a:pt x="4294531" y="966220"/>
                  <a:pt x="4280242" y="972778"/>
                  <a:pt x="4268297" y="980509"/>
                </a:cubicBezTo>
                <a:cubicBezTo>
                  <a:pt x="4251666" y="991283"/>
                  <a:pt x="4235503" y="1000654"/>
                  <a:pt x="4214422" y="1002059"/>
                </a:cubicBezTo>
                <a:cubicBezTo>
                  <a:pt x="4179754" y="1004167"/>
                  <a:pt x="4163124" y="1034149"/>
                  <a:pt x="4142980" y="1056636"/>
                </a:cubicBezTo>
                <a:cubicBezTo>
                  <a:pt x="4131736" y="1069286"/>
                  <a:pt x="4126114" y="1094817"/>
                  <a:pt x="4145790" y="1099268"/>
                </a:cubicBezTo>
                <a:cubicBezTo>
                  <a:pt x="4193106" y="1110043"/>
                  <a:pt x="4189358" y="1141197"/>
                  <a:pt x="4188188" y="1176567"/>
                </a:cubicBezTo>
                <a:cubicBezTo>
                  <a:pt x="4186548" y="1220370"/>
                  <a:pt x="4158673" y="1240514"/>
                  <a:pt x="4124474" y="1257380"/>
                </a:cubicBezTo>
                <a:cubicBezTo>
                  <a:pt x="4112762" y="1263235"/>
                  <a:pt x="4096132" y="1263000"/>
                  <a:pt x="4091680" y="1281271"/>
                </a:cubicBezTo>
                <a:cubicBezTo>
                  <a:pt x="4110888" y="1298606"/>
                  <a:pt x="4134312" y="1284551"/>
                  <a:pt x="4154926" y="1289469"/>
                </a:cubicBezTo>
                <a:cubicBezTo>
                  <a:pt x="4172025" y="1293452"/>
                  <a:pt x="4200368" y="1291344"/>
                  <a:pt x="4176944" y="1323200"/>
                </a:cubicBezTo>
                <a:cubicBezTo>
                  <a:pt x="4170150" y="1332335"/>
                  <a:pt x="4178114" y="1339363"/>
                  <a:pt x="4186782" y="1340066"/>
                </a:cubicBezTo>
                <a:cubicBezTo>
                  <a:pt x="4256117" y="1347327"/>
                  <a:pt x="4224260" y="1411743"/>
                  <a:pt x="4246513" y="1445708"/>
                </a:cubicBezTo>
                <a:cubicBezTo>
                  <a:pt x="4252602" y="1455076"/>
                  <a:pt x="4246044" y="1471239"/>
                  <a:pt x="4236440" y="1475221"/>
                </a:cubicBezTo>
                <a:cubicBezTo>
                  <a:pt x="4175069" y="1501456"/>
                  <a:pt x="4166637" y="1563998"/>
                  <a:pt x="4136888" y="1617873"/>
                </a:cubicBezTo>
                <a:cubicBezTo>
                  <a:pt x="4169214" y="1639188"/>
                  <a:pt x="4207863" y="1643873"/>
                  <a:pt x="4242764" y="1657693"/>
                </a:cubicBezTo>
                <a:cubicBezTo>
                  <a:pt x="4279072" y="1672216"/>
                  <a:pt x="4279072" y="1682991"/>
                  <a:pt x="4249089" y="1725153"/>
                </a:cubicBezTo>
                <a:cubicBezTo>
                  <a:pt x="4327090" y="1734290"/>
                  <a:pt x="4327090" y="1734290"/>
                  <a:pt x="4302964" y="1800579"/>
                </a:cubicBezTo>
                <a:cubicBezTo>
                  <a:pt x="4368318" y="1806669"/>
                  <a:pt x="4411417" y="1838057"/>
                  <a:pt x="4421488" y="1906689"/>
                </a:cubicBezTo>
                <a:cubicBezTo>
                  <a:pt x="4426408" y="1939951"/>
                  <a:pt x="4455922" y="1955644"/>
                  <a:pt x="4488714" y="1977897"/>
                </a:cubicBezTo>
                <a:cubicBezTo>
                  <a:pt x="4447958" y="1999448"/>
                  <a:pt x="4420318" y="2044421"/>
                  <a:pt x="4372767" y="1996870"/>
                </a:cubicBezTo>
                <a:cubicBezTo>
                  <a:pt x="4355434" y="1979537"/>
                  <a:pt x="4357072" y="2001555"/>
                  <a:pt x="4354731" y="2007880"/>
                </a:cubicBezTo>
                <a:cubicBezTo>
                  <a:pt x="4349110" y="2023339"/>
                  <a:pt x="4360820" y="2033646"/>
                  <a:pt x="4368551" y="2045357"/>
                </a:cubicBezTo>
                <a:cubicBezTo>
                  <a:pt x="4376046" y="2057070"/>
                  <a:pt x="4384948" y="2069484"/>
                  <a:pt x="4387056" y="2082603"/>
                </a:cubicBezTo>
                <a:cubicBezTo>
                  <a:pt x="4388460" y="2091738"/>
                  <a:pt x="4381668" y="2105088"/>
                  <a:pt x="4374173" y="2111882"/>
                </a:cubicBezTo>
                <a:cubicBezTo>
                  <a:pt x="4334820" y="2147720"/>
                  <a:pt x="4358244" y="2228299"/>
                  <a:pt x="4283756" y="2238606"/>
                </a:cubicBezTo>
                <a:cubicBezTo>
                  <a:pt x="4250260" y="2243289"/>
                  <a:pt x="4234098" y="2272804"/>
                  <a:pt x="4209503" y="2288966"/>
                </a:cubicBezTo>
                <a:cubicBezTo>
                  <a:pt x="4124006" y="2345418"/>
                  <a:pt x="4066851" y="2418032"/>
                  <a:pt x="4040383" y="2517817"/>
                </a:cubicBezTo>
                <a:cubicBezTo>
                  <a:pt x="4033122" y="2545457"/>
                  <a:pt x="4005246" y="2567711"/>
                  <a:pt x="3987210" y="2592071"/>
                </a:cubicBezTo>
                <a:cubicBezTo>
                  <a:pt x="3995878" y="2609873"/>
                  <a:pt x="4043193" y="2571458"/>
                  <a:pt x="4026563" y="2618305"/>
                </a:cubicBezTo>
                <a:cubicBezTo>
                  <a:pt x="4013914" y="2653442"/>
                  <a:pt x="3981588" y="2675226"/>
                  <a:pt x="3951137" y="2696074"/>
                </a:cubicBezTo>
                <a:cubicBezTo>
                  <a:pt x="3916470" y="2719731"/>
                  <a:pt x="3878055" y="2738704"/>
                  <a:pt x="3862360" y="2782506"/>
                </a:cubicBezTo>
                <a:cubicBezTo>
                  <a:pt x="3859081" y="2791877"/>
                  <a:pt x="3848540" y="2801714"/>
                  <a:pt x="3839172" y="2805463"/>
                </a:cubicBezTo>
                <a:cubicBezTo>
                  <a:pt x="3350549" y="3576343"/>
                  <a:pt x="2147734" y="3581495"/>
                  <a:pt x="2009066" y="3576107"/>
                </a:cubicBezTo>
                <a:cubicBezTo>
                  <a:pt x="1841116" y="3569315"/>
                  <a:pt x="1682302" y="3521764"/>
                  <a:pt x="1526534" y="3462502"/>
                </a:cubicBezTo>
                <a:cubicBezTo>
                  <a:pt x="1460712" y="3437439"/>
                  <a:pt x="1399577" y="3401835"/>
                  <a:pt x="1335628" y="3374195"/>
                </a:cubicBezTo>
                <a:cubicBezTo>
                  <a:pt x="1247321" y="3336013"/>
                  <a:pt x="1179158" y="3263165"/>
                  <a:pt x="1091084" y="3232479"/>
                </a:cubicBezTo>
                <a:cubicBezTo>
                  <a:pt x="1000434" y="3200857"/>
                  <a:pt x="922901" y="3143000"/>
                  <a:pt x="829673" y="3118405"/>
                </a:cubicBezTo>
                <a:cubicBezTo>
                  <a:pt x="780484" y="3105288"/>
                  <a:pt x="732933" y="3081631"/>
                  <a:pt x="740662" y="3013935"/>
                </a:cubicBezTo>
                <a:cubicBezTo>
                  <a:pt x="742771" y="2994727"/>
                  <a:pt x="729888" y="2979034"/>
                  <a:pt x="709509" y="2984656"/>
                </a:cubicBezTo>
                <a:cubicBezTo>
                  <a:pt x="670626" y="2995196"/>
                  <a:pt x="653058" y="2967321"/>
                  <a:pt x="631507" y="2946474"/>
                </a:cubicBezTo>
                <a:cubicBezTo>
                  <a:pt x="593093" y="2909465"/>
                  <a:pt x="556552" y="2870113"/>
                  <a:pt x="495415" y="2864022"/>
                </a:cubicBezTo>
                <a:cubicBezTo>
                  <a:pt x="507126" y="2834976"/>
                  <a:pt x="527037" y="2839193"/>
                  <a:pt x="545308" y="2845283"/>
                </a:cubicBezTo>
                <a:cubicBezTo>
                  <a:pt x="593327" y="2861212"/>
                  <a:pt x="640877" y="2879248"/>
                  <a:pt x="688896" y="2895176"/>
                </a:cubicBezTo>
                <a:cubicBezTo>
                  <a:pt x="720284" y="2905483"/>
                  <a:pt x="751438" y="2920006"/>
                  <a:pt x="793367" y="2908527"/>
                </a:cubicBezTo>
                <a:cubicBezTo>
                  <a:pt x="757294" y="2849968"/>
                  <a:pt x="695923" y="2839427"/>
                  <a:pt x="646265" y="2821391"/>
                </a:cubicBezTo>
                <a:cubicBezTo>
                  <a:pt x="584192" y="2798670"/>
                  <a:pt x="547651" y="2755803"/>
                  <a:pt x="503847" y="2708019"/>
                </a:cubicBezTo>
                <a:cubicBezTo>
                  <a:pt x="549524" y="2696541"/>
                  <a:pt x="577867" y="2731678"/>
                  <a:pt x="613705" y="2729803"/>
                </a:cubicBezTo>
                <a:cubicBezTo>
                  <a:pt x="615580" y="2723714"/>
                  <a:pt x="618859" y="2714813"/>
                  <a:pt x="618390" y="2714577"/>
                </a:cubicBezTo>
                <a:cubicBezTo>
                  <a:pt x="559831" y="2688343"/>
                  <a:pt x="532425" y="2639153"/>
                  <a:pt x="523289" y="2579656"/>
                </a:cubicBezTo>
                <a:cubicBezTo>
                  <a:pt x="518605" y="2548972"/>
                  <a:pt x="497289" y="2539368"/>
                  <a:pt x="476207" y="2525313"/>
                </a:cubicBezTo>
                <a:cubicBezTo>
                  <a:pt x="402656" y="2475421"/>
                  <a:pt x="324889" y="2430213"/>
                  <a:pt x="264455" y="2361581"/>
                </a:cubicBezTo>
                <a:cubicBezTo>
                  <a:pt x="334259" y="2370716"/>
                  <a:pt x="390242" y="2415455"/>
                  <a:pt x="465433" y="2434663"/>
                </a:cubicBezTo>
                <a:cubicBezTo>
                  <a:pt x="405702" y="2359238"/>
                  <a:pt x="328402" y="2321058"/>
                  <a:pt x="257897" y="2275380"/>
                </a:cubicBezTo>
                <a:cubicBezTo>
                  <a:pt x="225806" y="2254533"/>
                  <a:pt x="196059" y="2227830"/>
                  <a:pt x="157174" y="2216586"/>
                </a:cubicBezTo>
                <a:cubicBezTo>
                  <a:pt x="143354" y="2212604"/>
                  <a:pt x="120633" y="2204172"/>
                  <a:pt x="131643" y="2181919"/>
                </a:cubicBezTo>
                <a:cubicBezTo>
                  <a:pt x="141011" y="2163415"/>
                  <a:pt x="159516" y="2169035"/>
                  <a:pt x="176382" y="2174423"/>
                </a:cubicBezTo>
                <a:cubicBezTo>
                  <a:pt x="216905" y="2187776"/>
                  <a:pt x="258834" y="2188009"/>
                  <a:pt x="313646" y="2187776"/>
                </a:cubicBezTo>
                <a:cubicBezTo>
                  <a:pt x="267735" y="2126639"/>
                  <a:pt x="183643" y="2144910"/>
                  <a:pt x="144292" y="2080728"/>
                </a:cubicBezTo>
                <a:cubicBezTo>
                  <a:pt x="193481" y="2069484"/>
                  <a:pt x="231428" y="2092674"/>
                  <a:pt x="271249" y="2097124"/>
                </a:cubicBezTo>
                <a:cubicBezTo>
                  <a:pt x="307321" y="2101106"/>
                  <a:pt x="316222" y="2090332"/>
                  <a:pt x="307790" y="2054961"/>
                </a:cubicBezTo>
                <a:cubicBezTo>
                  <a:pt x="294673" y="1999915"/>
                  <a:pt x="314349" y="1971806"/>
                  <a:pt x="366818" y="1986798"/>
                </a:cubicBezTo>
                <a:cubicBezTo>
                  <a:pt x="415539" y="2000852"/>
                  <a:pt x="420692" y="1980240"/>
                  <a:pt x="407575" y="1948852"/>
                </a:cubicBezTo>
                <a:cubicBezTo>
                  <a:pt x="388836" y="1903176"/>
                  <a:pt x="410151" y="1867805"/>
                  <a:pt x="424674" y="1829390"/>
                </a:cubicBezTo>
                <a:cubicBezTo>
                  <a:pt x="446928" y="1770831"/>
                  <a:pt x="437558" y="1742253"/>
                  <a:pt x="389539" y="1698685"/>
                </a:cubicBezTo>
                <a:cubicBezTo>
                  <a:pt x="362602" y="1674323"/>
                  <a:pt x="333557" y="1653711"/>
                  <a:pt x="294438" y="1632630"/>
                </a:cubicBezTo>
                <a:cubicBezTo>
                  <a:pt x="384620" y="1621152"/>
                  <a:pt x="289988" y="1582503"/>
                  <a:pt x="321844" y="1558376"/>
                </a:cubicBezTo>
                <a:cubicBezTo>
                  <a:pt x="385557" y="1548538"/>
                  <a:pt x="437558" y="1625368"/>
                  <a:pt x="524227" y="1603350"/>
                </a:cubicBezTo>
                <a:cubicBezTo>
                  <a:pt x="417179" y="1536825"/>
                  <a:pt x="298889" y="1515041"/>
                  <a:pt x="221356" y="1426500"/>
                </a:cubicBezTo>
                <a:cubicBezTo>
                  <a:pt x="239158" y="1406355"/>
                  <a:pt x="256960" y="1425094"/>
                  <a:pt x="272186" y="1417599"/>
                </a:cubicBezTo>
                <a:cubicBezTo>
                  <a:pt x="271717" y="1412914"/>
                  <a:pt x="272889" y="1405886"/>
                  <a:pt x="270077" y="1403779"/>
                </a:cubicBezTo>
                <a:cubicBezTo>
                  <a:pt x="212221" y="1355525"/>
                  <a:pt x="211283" y="1354355"/>
                  <a:pt x="273356" y="1318749"/>
                </a:cubicBezTo>
                <a:cubicBezTo>
                  <a:pt x="295141" y="1306335"/>
                  <a:pt x="293267" y="1295325"/>
                  <a:pt x="281790" y="1279632"/>
                </a:cubicBezTo>
                <a:cubicBezTo>
                  <a:pt x="273590" y="1268622"/>
                  <a:pt x="263753" y="1258784"/>
                  <a:pt x="268438" y="1234657"/>
                </a:cubicBezTo>
                <a:cubicBezTo>
                  <a:pt x="302402" y="1265578"/>
                  <a:pt x="466603" y="1255505"/>
                  <a:pt x="495649" y="1252226"/>
                </a:cubicBezTo>
                <a:cubicBezTo>
                  <a:pt x="528208" y="1248713"/>
                  <a:pt x="560299" y="1233721"/>
                  <a:pt x="594497" y="1241919"/>
                </a:cubicBezTo>
                <a:cubicBezTo>
                  <a:pt x="621903" y="1248479"/>
                  <a:pt x="748860" y="1311957"/>
                  <a:pt x="766898" y="1239109"/>
                </a:cubicBezTo>
                <a:cubicBezTo>
                  <a:pt x="767835" y="1235595"/>
                  <a:pt x="819132" y="1243794"/>
                  <a:pt x="846773" y="1247776"/>
                </a:cubicBezTo>
                <a:cubicBezTo>
                  <a:pt x="871134" y="1251055"/>
                  <a:pt x="898540" y="1265578"/>
                  <a:pt x="914936" y="1236532"/>
                </a:cubicBezTo>
                <a:cubicBezTo>
                  <a:pt x="924540" y="1219433"/>
                  <a:pt x="884954" y="1186405"/>
                  <a:pt x="849584" y="1183594"/>
                </a:cubicBezTo>
                <a:cubicBezTo>
                  <a:pt x="818898" y="1181017"/>
                  <a:pt x="786807" y="1177269"/>
                  <a:pt x="757528" y="1184296"/>
                </a:cubicBezTo>
                <a:cubicBezTo>
                  <a:pt x="721456" y="1192730"/>
                  <a:pt x="702014" y="1179144"/>
                  <a:pt x="691941" y="1149864"/>
                </a:cubicBezTo>
                <a:cubicBezTo>
                  <a:pt x="680698" y="1117539"/>
                  <a:pt x="659147" y="1102547"/>
                  <a:pt x="629400" y="1087555"/>
                </a:cubicBezTo>
                <a:cubicBezTo>
                  <a:pt x="557253" y="1051250"/>
                  <a:pt x="487920" y="1009321"/>
                  <a:pt x="408747" y="988239"/>
                </a:cubicBezTo>
                <a:cubicBezTo>
                  <a:pt x="393052" y="984022"/>
                  <a:pt x="375719" y="978400"/>
                  <a:pt x="368458" y="950527"/>
                </a:cubicBezTo>
                <a:cubicBezTo>
                  <a:pt x="582786" y="992220"/>
                  <a:pt x="778141" y="1100908"/>
                  <a:pt x="999262" y="1094583"/>
                </a:cubicBezTo>
                <a:cubicBezTo>
                  <a:pt x="938829" y="1060149"/>
                  <a:pt x="868792" y="1058276"/>
                  <a:pt x="804376" y="1034149"/>
                </a:cubicBezTo>
                <a:cubicBezTo>
                  <a:pt x="850053" y="1016113"/>
                  <a:pt x="892918" y="1034852"/>
                  <a:pt x="936252" y="1045159"/>
                </a:cubicBezTo>
                <a:cubicBezTo>
                  <a:pt x="972559" y="1053591"/>
                  <a:pt x="1005353" y="1054997"/>
                  <a:pt x="1009335" y="1004636"/>
                </a:cubicBezTo>
                <a:cubicBezTo>
                  <a:pt x="1007929" y="1001356"/>
                  <a:pt x="1008163" y="997141"/>
                  <a:pt x="1008398" y="993158"/>
                </a:cubicBezTo>
                <a:cubicBezTo>
                  <a:pt x="996216" y="972311"/>
                  <a:pt x="977244" y="961536"/>
                  <a:pt x="954757" y="955445"/>
                </a:cubicBezTo>
                <a:cubicBezTo>
                  <a:pt x="941171" y="951697"/>
                  <a:pt x="923135" y="946075"/>
                  <a:pt x="923368" y="931085"/>
                </a:cubicBezTo>
                <a:cubicBezTo>
                  <a:pt x="924071" y="875570"/>
                  <a:pt x="880738" y="859407"/>
                  <a:pt x="837403" y="843245"/>
                </a:cubicBezTo>
                <a:cubicBezTo>
                  <a:pt x="861530" y="815605"/>
                  <a:pt x="880503" y="835983"/>
                  <a:pt x="898774" y="833876"/>
                </a:cubicBezTo>
                <a:cubicBezTo>
                  <a:pt x="910720" y="832470"/>
                  <a:pt x="921495" y="829894"/>
                  <a:pt x="921495" y="815605"/>
                </a:cubicBezTo>
                <a:cubicBezTo>
                  <a:pt x="921729" y="803658"/>
                  <a:pt x="916107" y="790072"/>
                  <a:pt x="904396" y="789839"/>
                </a:cubicBezTo>
                <a:cubicBezTo>
                  <a:pt x="831079" y="787730"/>
                  <a:pt x="790556" y="710900"/>
                  <a:pt x="714428" y="710666"/>
                </a:cubicBezTo>
                <a:cubicBezTo>
                  <a:pt x="668986" y="710666"/>
                  <a:pt x="738086" y="667332"/>
                  <a:pt x="699672" y="649295"/>
                </a:cubicBezTo>
                <a:cubicBezTo>
                  <a:pt x="691238" y="645313"/>
                  <a:pt x="721690" y="639224"/>
                  <a:pt x="735276" y="640160"/>
                </a:cubicBezTo>
                <a:cubicBezTo>
                  <a:pt x="748627" y="641097"/>
                  <a:pt x="760573" y="652574"/>
                  <a:pt x="776736" y="644376"/>
                </a:cubicBezTo>
                <a:cubicBezTo>
                  <a:pt x="785637" y="615097"/>
                  <a:pt x="762682" y="604322"/>
                  <a:pt x="743708" y="596123"/>
                </a:cubicBezTo>
                <a:cubicBezTo>
                  <a:pt x="699905" y="577150"/>
                  <a:pt x="657274" y="554195"/>
                  <a:pt x="609255" y="547401"/>
                </a:cubicBezTo>
                <a:cubicBezTo>
                  <a:pt x="592156" y="545059"/>
                  <a:pt x="633850" y="513671"/>
                  <a:pt x="642048" y="502662"/>
                </a:cubicBezTo>
                <a:cubicBezTo>
                  <a:pt x="448801" y="386949"/>
                  <a:pt x="216437" y="392804"/>
                  <a:pt x="0" y="299342"/>
                </a:cubicBezTo>
                <a:cubicBezTo>
                  <a:pt x="47785" y="281073"/>
                  <a:pt x="82921" y="294424"/>
                  <a:pt x="115480" y="297235"/>
                </a:cubicBezTo>
                <a:cubicBezTo>
                  <a:pt x="196760" y="304261"/>
                  <a:pt x="277105" y="318784"/>
                  <a:pt x="358151" y="327451"/>
                </a:cubicBezTo>
                <a:cubicBezTo>
                  <a:pt x="397971" y="331667"/>
                  <a:pt x="434981" y="347596"/>
                  <a:pt x="479486" y="322299"/>
                </a:cubicBezTo>
                <a:cubicBezTo>
                  <a:pt x="509235" y="305433"/>
                  <a:pt x="556786" y="323703"/>
                  <a:pt x="593327" y="338695"/>
                </a:cubicBezTo>
                <a:cubicBezTo>
                  <a:pt x="623543" y="351109"/>
                  <a:pt x="652355" y="354388"/>
                  <a:pt x="692410" y="338695"/>
                </a:cubicBezTo>
                <a:cubicBezTo>
                  <a:pt x="656103" y="329091"/>
                  <a:pt x="628228" y="320659"/>
                  <a:pt x="599651" y="314802"/>
                </a:cubicBezTo>
                <a:cubicBezTo>
                  <a:pt x="576930" y="310118"/>
                  <a:pt x="631040" y="291144"/>
                  <a:pt x="658679" y="293487"/>
                </a:cubicBezTo>
                <a:cubicBezTo>
                  <a:pt x="697329" y="296766"/>
                  <a:pt x="675545" y="284586"/>
                  <a:pt x="668986" y="267720"/>
                </a:cubicBezTo>
                <a:cubicBezTo>
                  <a:pt x="661959" y="249684"/>
                  <a:pt x="682806" y="244063"/>
                  <a:pt x="695923" y="247810"/>
                </a:cubicBezTo>
                <a:cubicBezTo>
                  <a:pt x="746284" y="262568"/>
                  <a:pt x="796411" y="236567"/>
                  <a:pt x="848413" y="257649"/>
                </a:cubicBezTo>
                <a:cubicBezTo>
                  <a:pt x="835295" y="205647"/>
                  <a:pt x="806952" y="182926"/>
                  <a:pt x="747690" y="175664"/>
                </a:cubicBezTo>
                <a:cubicBezTo>
                  <a:pt x="725437" y="172854"/>
                  <a:pt x="702248" y="177070"/>
                  <a:pt x="683040" y="162078"/>
                </a:cubicBezTo>
                <a:cubicBezTo>
                  <a:pt x="672030" y="153413"/>
                  <a:pt x="659616" y="143106"/>
                  <a:pt x="668283" y="127177"/>
                </a:cubicBezTo>
                <a:cubicBezTo>
                  <a:pt x="674373" y="115933"/>
                  <a:pt x="687491" y="115933"/>
                  <a:pt x="698266" y="119682"/>
                </a:cubicBezTo>
                <a:cubicBezTo>
                  <a:pt x="746519" y="136313"/>
                  <a:pt x="796880" y="142403"/>
                  <a:pt x="847241" y="148494"/>
                </a:cubicBezTo>
                <a:cubicBezTo>
                  <a:pt x="854972" y="149430"/>
                  <a:pt x="863637" y="152476"/>
                  <a:pt x="872305" y="137015"/>
                </a:cubicBezTo>
                <a:cubicBezTo>
                  <a:pt x="778141" y="111951"/>
                  <a:pt x="688662" y="76347"/>
                  <a:pt x="591921" y="62527"/>
                </a:cubicBezTo>
                <a:cubicBezTo>
                  <a:pt x="593327" y="55969"/>
                  <a:pt x="594732" y="49410"/>
                  <a:pt x="596138" y="42852"/>
                </a:cubicBezTo>
                <a:cubicBezTo>
                  <a:pt x="671796" y="52220"/>
                  <a:pt x="747456" y="61590"/>
                  <a:pt x="843025" y="73303"/>
                </a:cubicBezTo>
                <a:cubicBezTo>
                  <a:pt x="784231" y="36058"/>
                  <a:pt x="728717" y="48473"/>
                  <a:pt x="685149" y="15446"/>
                </a:cubicBezTo>
                <a:cubicBezTo>
                  <a:pt x="693347" y="2914"/>
                  <a:pt x="703244" y="-249"/>
                  <a:pt x="713492" y="15"/>
                </a:cubicBez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68C5BA0-A757-4B72-B623-B7ECE02CA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9528" y="2013625"/>
            <a:ext cx="5234271" cy="41633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Смена</a:t>
            </a:r>
            <a:r>
              <a:rPr lang="en-US"/>
              <a:t> ИНН;</a:t>
            </a:r>
            <a:endParaRPr lang="en-US" dirty="0"/>
          </a:p>
          <a:p>
            <a:r>
              <a:rPr lang="en-US" dirty="0" err="1"/>
              <a:t>Смена</a:t>
            </a:r>
            <a:r>
              <a:rPr lang="en-US" dirty="0"/>
              <a:t> </a:t>
            </a:r>
            <a:r>
              <a:rPr lang="en-US" dirty="0" err="1"/>
              <a:t>расчётного</a:t>
            </a:r>
            <a:r>
              <a:rPr lang="en-US" dirty="0"/>
              <a:t> </a:t>
            </a:r>
            <a:r>
              <a:rPr lang="en-US" dirty="0" err="1"/>
              <a:t>счёта</a:t>
            </a:r>
            <a:r>
              <a:rPr lang="en-US" dirty="0"/>
              <a:t>;</a:t>
            </a:r>
          </a:p>
          <a:p>
            <a:r>
              <a:rPr lang="en-US" dirty="0" err="1"/>
              <a:t>Проблема</a:t>
            </a:r>
            <a:r>
              <a:rPr lang="en-US" dirty="0"/>
              <a:t> </a:t>
            </a:r>
            <a:r>
              <a:rPr lang="en-US" dirty="0" err="1"/>
              <a:t>регистрации</a:t>
            </a:r>
            <a:r>
              <a:rPr lang="en-US" dirty="0"/>
              <a:t> </a:t>
            </a:r>
            <a:r>
              <a:rPr lang="en-US" dirty="0" err="1"/>
              <a:t>имущества</a:t>
            </a:r>
            <a:r>
              <a:rPr lang="en-US" dirty="0"/>
              <a:t> </a:t>
            </a:r>
            <a:r>
              <a:rPr lang="en-US" dirty="0" err="1"/>
              <a:t>хозяйства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Проблема</a:t>
            </a:r>
            <a:r>
              <a:rPr lang="en-US" b="1" dirty="0"/>
              <a:t> </a:t>
            </a:r>
            <a:r>
              <a:rPr lang="en-US" b="1" dirty="0" err="1"/>
              <a:t>снимается</a:t>
            </a:r>
            <a:r>
              <a:rPr lang="en-US" b="1" dirty="0"/>
              <a:t> </a:t>
            </a:r>
            <a:r>
              <a:rPr lang="en-US" b="1" dirty="0" err="1"/>
              <a:t>созданием</a:t>
            </a:r>
            <a:r>
              <a:rPr lang="en-US" b="1" dirty="0"/>
              <a:t> КФХ в </a:t>
            </a:r>
            <a:r>
              <a:rPr lang="en-US" b="1" dirty="0" err="1"/>
              <a:t>статусе</a:t>
            </a:r>
            <a:r>
              <a:rPr lang="en-US" b="1" dirty="0"/>
              <a:t> </a:t>
            </a:r>
            <a:r>
              <a:rPr lang="en-US" b="1" dirty="0" err="1"/>
              <a:t>юрлица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641578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43741"/>
      </a:dk2>
      <a:lt2>
        <a:srgbClr val="E2E8E2"/>
      </a:lt2>
      <a:accent1>
        <a:srgbClr val="C34DC3"/>
      </a:accent1>
      <a:accent2>
        <a:srgbClr val="8443B4"/>
      </a:accent2>
      <a:accent3>
        <a:srgbClr val="624FC4"/>
      </a:accent3>
      <a:accent4>
        <a:srgbClr val="415EB4"/>
      </a:accent4>
      <a:accent5>
        <a:srgbClr val="4D9CC3"/>
      </a:accent5>
      <a:accent6>
        <a:srgbClr val="3BB1A7"/>
      </a:accent6>
      <a:hlink>
        <a:srgbClr val="4483C0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575</Words>
  <Application>Microsoft Office PowerPoint</Application>
  <PresentationFormat>Широкоэкранный</PresentationFormat>
  <Paragraphs>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Elephant</vt:lpstr>
      <vt:lpstr>BrushVTI</vt:lpstr>
      <vt:lpstr>Порядок регистрации и внутренняя структура КФХ</vt:lpstr>
      <vt:lpstr>1. КФХ без образования юридического лица</vt:lpstr>
      <vt:lpstr>Государственная регистрация с 25.11.2020 г. осуществляется через регистрацию Главы как ИП</vt:lpstr>
      <vt:lpstr>Вывод:</vt:lpstr>
      <vt:lpstr>«Внутренняя структура» КФХ без ЮЛ</vt:lpstr>
      <vt:lpstr>Членство в КФХ</vt:lpstr>
      <vt:lpstr>Ответственность членов КФХ</vt:lpstr>
      <vt:lpstr>Глава КФХ</vt:lpstr>
      <vt:lpstr>Вопросы, связанные со сменой главы КФХ:</vt:lpstr>
      <vt:lpstr>2. КФХ в статусе юридического лица</vt:lpstr>
      <vt:lpstr>Процедуры создания КФХ в статусе юридического лица</vt:lpstr>
      <vt:lpstr>Государственная регистрация осуществляется аналогично регистрации иных юридических лиц (коммерческих организаций)</vt:lpstr>
      <vt:lpstr>Членство в КФХ – юридическом лице</vt:lpstr>
      <vt:lpstr>Управление КФХ – юридическим лицом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КФХ: правовые основы, виды, создание</dc:title>
  <dc:creator>euser519</dc:creator>
  <cp:lastModifiedBy>euser519</cp:lastModifiedBy>
  <cp:revision>15</cp:revision>
  <dcterms:created xsi:type="dcterms:W3CDTF">2020-12-17T13:34:17Z</dcterms:created>
  <dcterms:modified xsi:type="dcterms:W3CDTF">2023-03-16T08:38:48Z</dcterms:modified>
</cp:coreProperties>
</file>