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5"/>
  </p:notesMasterIdLst>
  <p:handoutMasterIdLst>
    <p:handoutMasterId r:id="rId26"/>
  </p:handoutMasterIdLst>
  <p:sldIdLst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1242" r:id="rId15"/>
    <p:sldId id="412" r:id="rId16"/>
    <p:sldId id="413" r:id="rId17"/>
    <p:sldId id="414" r:id="rId18"/>
    <p:sldId id="415" r:id="rId19"/>
    <p:sldId id="416" r:id="rId20"/>
    <p:sldId id="1243" r:id="rId21"/>
    <p:sldId id="1244" r:id="rId22"/>
    <p:sldId id="1245" r:id="rId23"/>
    <p:sldId id="1246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BB9A6-2EA9-42EF-B255-C63BB36B7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B36B8-525E-4D01-9D79-2C5761140A30}">
      <dgm:prSet phldrT="[Текст]"/>
      <dgm:spPr/>
      <dgm:t>
        <a:bodyPr/>
        <a:lstStyle/>
        <a:p>
          <a:r>
            <a:rPr lang="ru-RU" dirty="0" err="1"/>
            <a:t>СПоК</a:t>
          </a:r>
          <a:r>
            <a:rPr lang="ru-RU" dirty="0"/>
            <a:t> 2-го уровня</a:t>
          </a:r>
        </a:p>
      </dgm:t>
    </dgm:pt>
    <dgm:pt modelId="{B620A440-57CC-4961-AB63-BB3E5AA1876A}" type="parTrans" cxnId="{98376BE2-4479-45AE-A94E-FE3D750C6C8A}">
      <dgm:prSet/>
      <dgm:spPr/>
      <dgm:t>
        <a:bodyPr/>
        <a:lstStyle/>
        <a:p>
          <a:endParaRPr lang="ru-RU"/>
        </a:p>
      </dgm:t>
    </dgm:pt>
    <dgm:pt modelId="{B4586705-EEAA-4410-8E98-F456ABAB5680}" type="sibTrans" cxnId="{98376BE2-4479-45AE-A94E-FE3D750C6C8A}">
      <dgm:prSet/>
      <dgm:spPr/>
      <dgm:t>
        <a:bodyPr/>
        <a:lstStyle/>
        <a:p>
          <a:endParaRPr lang="ru-RU"/>
        </a:p>
      </dgm:t>
    </dgm:pt>
    <dgm:pt modelId="{90A56907-3895-4D93-81B1-4A6BF77CB86E}">
      <dgm:prSet phldrT="[Текст]"/>
      <dgm:spPr/>
      <dgm:t>
        <a:bodyPr/>
        <a:lstStyle/>
        <a:p>
          <a:r>
            <a:rPr lang="ru-RU" dirty="0" err="1"/>
            <a:t>СПоК</a:t>
          </a:r>
          <a:r>
            <a:rPr lang="ru-RU" dirty="0"/>
            <a:t> 1-го уровня</a:t>
          </a:r>
        </a:p>
      </dgm:t>
    </dgm:pt>
    <dgm:pt modelId="{E5D1FAC4-D6DA-4B50-A4B0-74E7C9457512}" type="parTrans" cxnId="{BDA68007-6E87-47F9-8E67-9724670A3895}">
      <dgm:prSet/>
      <dgm:spPr/>
      <dgm:t>
        <a:bodyPr/>
        <a:lstStyle/>
        <a:p>
          <a:endParaRPr lang="ru-RU"/>
        </a:p>
      </dgm:t>
    </dgm:pt>
    <dgm:pt modelId="{0CC33670-A933-42D1-85CF-AFABB07D2B26}" type="sibTrans" cxnId="{BDA68007-6E87-47F9-8E67-9724670A3895}">
      <dgm:prSet/>
      <dgm:spPr/>
      <dgm:t>
        <a:bodyPr/>
        <a:lstStyle/>
        <a:p>
          <a:endParaRPr lang="ru-RU"/>
        </a:p>
      </dgm:t>
    </dgm:pt>
    <dgm:pt modelId="{7E64E6EA-0C13-46CF-A2BE-B80BD91E4621}">
      <dgm:prSet phldrT="[Текст]"/>
      <dgm:spPr/>
      <dgm:t>
        <a:bodyPr/>
        <a:lstStyle/>
        <a:p>
          <a:r>
            <a:rPr lang="ru-RU" dirty="0"/>
            <a:t>КФХ</a:t>
          </a:r>
        </a:p>
      </dgm:t>
    </dgm:pt>
    <dgm:pt modelId="{2176F385-0031-4E1A-A118-C46EA811727A}" type="parTrans" cxnId="{21EE1E59-16EA-44B0-85C5-AC841FBF06AD}">
      <dgm:prSet/>
      <dgm:spPr/>
      <dgm:t>
        <a:bodyPr/>
        <a:lstStyle/>
        <a:p>
          <a:endParaRPr lang="ru-RU"/>
        </a:p>
      </dgm:t>
    </dgm:pt>
    <dgm:pt modelId="{E76EC1C7-1EF0-45F3-86AB-49331A22931C}" type="sibTrans" cxnId="{21EE1E59-16EA-44B0-85C5-AC841FBF06AD}">
      <dgm:prSet/>
      <dgm:spPr/>
      <dgm:t>
        <a:bodyPr/>
        <a:lstStyle/>
        <a:p>
          <a:endParaRPr lang="ru-RU"/>
        </a:p>
      </dgm:t>
    </dgm:pt>
    <dgm:pt modelId="{07C96502-B639-4705-9918-FCD95F7DE2B8}">
      <dgm:prSet phldrT="[Текст]"/>
      <dgm:spPr/>
      <dgm:t>
        <a:bodyPr/>
        <a:lstStyle/>
        <a:p>
          <a:r>
            <a:rPr lang="ru-RU" dirty="0"/>
            <a:t>КФХ</a:t>
          </a:r>
        </a:p>
      </dgm:t>
    </dgm:pt>
    <dgm:pt modelId="{9A31B569-6DF7-4FEF-98EB-89574887E8BC}" type="parTrans" cxnId="{03728720-38FC-43F8-9DA2-421500D3EAE6}">
      <dgm:prSet/>
      <dgm:spPr/>
      <dgm:t>
        <a:bodyPr/>
        <a:lstStyle/>
        <a:p>
          <a:endParaRPr lang="ru-RU"/>
        </a:p>
      </dgm:t>
    </dgm:pt>
    <dgm:pt modelId="{C195F191-B41F-4F28-9C6D-E79E0F3E5A5C}" type="sibTrans" cxnId="{03728720-38FC-43F8-9DA2-421500D3EAE6}">
      <dgm:prSet/>
      <dgm:spPr/>
      <dgm:t>
        <a:bodyPr/>
        <a:lstStyle/>
        <a:p>
          <a:endParaRPr lang="ru-RU"/>
        </a:p>
      </dgm:t>
    </dgm:pt>
    <dgm:pt modelId="{7F4C651B-3839-49F0-A773-3F148813F081}">
      <dgm:prSet phldrT="[Текст]"/>
      <dgm:spPr/>
      <dgm:t>
        <a:bodyPr/>
        <a:lstStyle/>
        <a:p>
          <a:r>
            <a:rPr lang="ru-RU" dirty="0" err="1"/>
            <a:t>СПоК</a:t>
          </a:r>
          <a:r>
            <a:rPr lang="ru-RU" dirty="0"/>
            <a:t> 1-го уровня</a:t>
          </a:r>
        </a:p>
      </dgm:t>
    </dgm:pt>
    <dgm:pt modelId="{5BFD3C78-7B83-45B5-B70E-54BB4B354EC8}" type="parTrans" cxnId="{EA725958-2FF1-4773-942E-ABDBC9414E49}">
      <dgm:prSet/>
      <dgm:spPr/>
      <dgm:t>
        <a:bodyPr/>
        <a:lstStyle/>
        <a:p>
          <a:endParaRPr lang="ru-RU"/>
        </a:p>
      </dgm:t>
    </dgm:pt>
    <dgm:pt modelId="{39646212-DCEC-4D96-B9B4-F510ADAD5B18}" type="sibTrans" cxnId="{EA725958-2FF1-4773-942E-ABDBC9414E49}">
      <dgm:prSet/>
      <dgm:spPr/>
      <dgm:t>
        <a:bodyPr/>
        <a:lstStyle/>
        <a:p>
          <a:endParaRPr lang="ru-RU"/>
        </a:p>
      </dgm:t>
    </dgm:pt>
    <dgm:pt modelId="{04027C95-D47C-4C74-992C-3F2E41010E0A}">
      <dgm:prSet phldrT="[Текст]"/>
      <dgm:spPr/>
      <dgm:t>
        <a:bodyPr/>
        <a:lstStyle/>
        <a:p>
          <a:r>
            <a:rPr lang="ru-RU" dirty="0"/>
            <a:t>КФХ</a:t>
          </a:r>
        </a:p>
      </dgm:t>
    </dgm:pt>
    <dgm:pt modelId="{0738FEA8-484D-4FE5-9369-3EAA01246BC7}" type="parTrans" cxnId="{4055F578-8D1E-478B-A310-F42000450BD3}">
      <dgm:prSet/>
      <dgm:spPr/>
      <dgm:t>
        <a:bodyPr/>
        <a:lstStyle/>
        <a:p>
          <a:endParaRPr lang="ru-RU"/>
        </a:p>
      </dgm:t>
    </dgm:pt>
    <dgm:pt modelId="{3E9842AD-9632-4F92-9AAB-1245E099DE9F}" type="sibTrans" cxnId="{4055F578-8D1E-478B-A310-F42000450BD3}">
      <dgm:prSet/>
      <dgm:spPr/>
      <dgm:t>
        <a:bodyPr/>
        <a:lstStyle/>
        <a:p>
          <a:endParaRPr lang="ru-RU"/>
        </a:p>
      </dgm:t>
    </dgm:pt>
    <dgm:pt modelId="{6212486A-0E3F-49C8-9863-52D3764CA264}">
      <dgm:prSet/>
      <dgm:spPr/>
      <dgm:t>
        <a:bodyPr/>
        <a:lstStyle/>
        <a:p>
          <a:r>
            <a:rPr lang="ru-RU" dirty="0"/>
            <a:t>КФХ</a:t>
          </a:r>
        </a:p>
      </dgm:t>
    </dgm:pt>
    <dgm:pt modelId="{5ACB0904-60C0-48C5-ACF4-AA730ECF25AF}" type="parTrans" cxnId="{FF717B2E-8A60-4096-9D55-BFC78ED1BCC3}">
      <dgm:prSet/>
      <dgm:spPr/>
    </dgm:pt>
    <dgm:pt modelId="{5CAC918E-19EC-413A-9CF9-CFDD24B8EC8B}" type="sibTrans" cxnId="{FF717B2E-8A60-4096-9D55-BFC78ED1BCC3}">
      <dgm:prSet/>
      <dgm:spPr/>
    </dgm:pt>
    <dgm:pt modelId="{FDF481D3-5B50-4C64-9433-0CAB0DBDE298}" type="pres">
      <dgm:prSet presAssocID="{417BB9A6-2EA9-42EF-B255-C63BB36B7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9538DD-23D3-4057-B45B-EFC72042971D}" type="pres">
      <dgm:prSet presAssocID="{957B36B8-525E-4D01-9D79-2C5761140A30}" presName="hierRoot1" presStyleCnt="0"/>
      <dgm:spPr/>
    </dgm:pt>
    <dgm:pt modelId="{8E532396-FDD9-4B5A-BB43-4DEAE7DE36F6}" type="pres">
      <dgm:prSet presAssocID="{957B36B8-525E-4D01-9D79-2C5761140A30}" presName="composite" presStyleCnt="0"/>
      <dgm:spPr/>
    </dgm:pt>
    <dgm:pt modelId="{70BD4F32-4EA9-4250-9496-580A9FD595CA}" type="pres">
      <dgm:prSet presAssocID="{957B36B8-525E-4D01-9D79-2C5761140A30}" presName="background" presStyleLbl="node0" presStyleIdx="0" presStyleCnt="1"/>
      <dgm:spPr/>
    </dgm:pt>
    <dgm:pt modelId="{1118AB6A-BE8D-4AFB-A7E1-CA5B78C44869}" type="pres">
      <dgm:prSet presAssocID="{957B36B8-525E-4D01-9D79-2C5761140A30}" presName="text" presStyleLbl="fgAcc0" presStyleIdx="0" presStyleCnt="1">
        <dgm:presLayoutVars>
          <dgm:chPref val="3"/>
        </dgm:presLayoutVars>
      </dgm:prSet>
      <dgm:spPr/>
    </dgm:pt>
    <dgm:pt modelId="{37BDD624-1B9B-4386-8DC8-80A4199D4062}" type="pres">
      <dgm:prSet presAssocID="{957B36B8-525E-4D01-9D79-2C5761140A30}" presName="hierChild2" presStyleCnt="0"/>
      <dgm:spPr/>
    </dgm:pt>
    <dgm:pt modelId="{9189FD3C-D17D-4B11-BF39-792907D3E1A1}" type="pres">
      <dgm:prSet presAssocID="{E5D1FAC4-D6DA-4B50-A4B0-74E7C9457512}" presName="Name10" presStyleLbl="parChTrans1D2" presStyleIdx="0" presStyleCnt="2"/>
      <dgm:spPr/>
    </dgm:pt>
    <dgm:pt modelId="{CE3E1359-2AAE-4708-A98F-4197B04FD4D6}" type="pres">
      <dgm:prSet presAssocID="{90A56907-3895-4D93-81B1-4A6BF77CB86E}" presName="hierRoot2" presStyleCnt="0"/>
      <dgm:spPr/>
    </dgm:pt>
    <dgm:pt modelId="{6E6BE0A8-B17A-4666-B34C-BDB7A2F70799}" type="pres">
      <dgm:prSet presAssocID="{90A56907-3895-4D93-81B1-4A6BF77CB86E}" presName="composite2" presStyleCnt="0"/>
      <dgm:spPr/>
    </dgm:pt>
    <dgm:pt modelId="{DFC4DD7D-7CD7-40F8-BE77-43A43E74CA4F}" type="pres">
      <dgm:prSet presAssocID="{90A56907-3895-4D93-81B1-4A6BF77CB86E}" presName="background2" presStyleLbl="node2" presStyleIdx="0" presStyleCnt="2"/>
      <dgm:spPr/>
    </dgm:pt>
    <dgm:pt modelId="{9EC08041-B304-4A7A-9449-F8D7E577A500}" type="pres">
      <dgm:prSet presAssocID="{90A56907-3895-4D93-81B1-4A6BF77CB86E}" presName="text2" presStyleLbl="fgAcc2" presStyleIdx="0" presStyleCnt="2">
        <dgm:presLayoutVars>
          <dgm:chPref val="3"/>
        </dgm:presLayoutVars>
      </dgm:prSet>
      <dgm:spPr/>
    </dgm:pt>
    <dgm:pt modelId="{962E20FA-2A93-4516-BBDC-81309105E647}" type="pres">
      <dgm:prSet presAssocID="{90A56907-3895-4D93-81B1-4A6BF77CB86E}" presName="hierChild3" presStyleCnt="0"/>
      <dgm:spPr/>
    </dgm:pt>
    <dgm:pt modelId="{461C55AA-DC0E-4D3B-BDCE-3F9FDD83E707}" type="pres">
      <dgm:prSet presAssocID="{2176F385-0031-4E1A-A118-C46EA811727A}" presName="Name17" presStyleLbl="parChTrans1D3" presStyleIdx="0" presStyleCnt="4"/>
      <dgm:spPr/>
    </dgm:pt>
    <dgm:pt modelId="{DED81521-5664-49F6-88FD-69F86F75CE82}" type="pres">
      <dgm:prSet presAssocID="{7E64E6EA-0C13-46CF-A2BE-B80BD91E4621}" presName="hierRoot3" presStyleCnt="0"/>
      <dgm:spPr/>
    </dgm:pt>
    <dgm:pt modelId="{6D58C843-6675-4C3B-A10D-10A20DAB511B}" type="pres">
      <dgm:prSet presAssocID="{7E64E6EA-0C13-46CF-A2BE-B80BD91E4621}" presName="composite3" presStyleCnt="0"/>
      <dgm:spPr/>
    </dgm:pt>
    <dgm:pt modelId="{9EC04AC2-2C71-4732-90A9-C261C972A5EC}" type="pres">
      <dgm:prSet presAssocID="{7E64E6EA-0C13-46CF-A2BE-B80BD91E4621}" presName="background3" presStyleLbl="node3" presStyleIdx="0" presStyleCnt="4"/>
      <dgm:spPr/>
    </dgm:pt>
    <dgm:pt modelId="{BE36562B-4620-4A84-9B44-CCD50F34D827}" type="pres">
      <dgm:prSet presAssocID="{7E64E6EA-0C13-46CF-A2BE-B80BD91E4621}" presName="text3" presStyleLbl="fgAcc3" presStyleIdx="0" presStyleCnt="4">
        <dgm:presLayoutVars>
          <dgm:chPref val="3"/>
        </dgm:presLayoutVars>
      </dgm:prSet>
      <dgm:spPr/>
    </dgm:pt>
    <dgm:pt modelId="{3758ABE1-987B-4926-99E7-0F5304647DF2}" type="pres">
      <dgm:prSet presAssocID="{7E64E6EA-0C13-46CF-A2BE-B80BD91E4621}" presName="hierChild4" presStyleCnt="0"/>
      <dgm:spPr/>
    </dgm:pt>
    <dgm:pt modelId="{7D61E825-6F67-499E-809F-3E8428E6467B}" type="pres">
      <dgm:prSet presAssocID="{9A31B569-6DF7-4FEF-98EB-89574887E8BC}" presName="Name17" presStyleLbl="parChTrans1D3" presStyleIdx="1" presStyleCnt="4"/>
      <dgm:spPr/>
    </dgm:pt>
    <dgm:pt modelId="{1838B76F-1A16-4BD0-BFA3-37F745F52B1E}" type="pres">
      <dgm:prSet presAssocID="{07C96502-B639-4705-9918-FCD95F7DE2B8}" presName="hierRoot3" presStyleCnt="0"/>
      <dgm:spPr/>
    </dgm:pt>
    <dgm:pt modelId="{B5109D5C-8E0A-49CF-B2CA-0974436FCC2D}" type="pres">
      <dgm:prSet presAssocID="{07C96502-B639-4705-9918-FCD95F7DE2B8}" presName="composite3" presStyleCnt="0"/>
      <dgm:spPr/>
    </dgm:pt>
    <dgm:pt modelId="{B71B2A9C-599B-44BC-80D6-7BF1246C5910}" type="pres">
      <dgm:prSet presAssocID="{07C96502-B639-4705-9918-FCD95F7DE2B8}" presName="background3" presStyleLbl="node3" presStyleIdx="1" presStyleCnt="4"/>
      <dgm:spPr/>
    </dgm:pt>
    <dgm:pt modelId="{14205DED-3122-453B-A9A6-C609D6FF6EE3}" type="pres">
      <dgm:prSet presAssocID="{07C96502-B639-4705-9918-FCD95F7DE2B8}" presName="text3" presStyleLbl="fgAcc3" presStyleIdx="1" presStyleCnt="4">
        <dgm:presLayoutVars>
          <dgm:chPref val="3"/>
        </dgm:presLayoutVars>
      </dgm:prSet>
      <dgm:spPr/>
    </dgm:pt>
    <dgm:pt modelId="{C058BDA1-7926-43E8-9E87-D0193A19471E}" type="pres">
      <dgm:prSet presAssocID="{07C96502-B639-4705-9918-FCD95F7DE2B8}" presName="hierChild4" presStyleCnt="0"/>
      <dgm:spPr/>
    </dgm:pt>
    <dgm:pt modelId="{823329B8-FA14-4A74-A9A0-2411524E9AE0}" type="pres">
      <dgm:prSet presAssocID="{5BFD3C78-7B83-45B5-B70E-54BB4B354EC8}" presName="Name10" presStyleLbl="parChTrans1D2" presStyleIdx="1" presStyleCnt="2"/>
      <dgm:spPr/>
    </dgm:pt>
    <dgm:pt modelId="{9749ED3F-E8A6-40D7-BD00-1B922CBB5313}" type="pres">
      <dgm:prSet presAssocID="{7F4C651B-3839-49F0-A773-3F148813F081}" presName="hierRoot2" presStyleCnt="0"/>
      <dgm:spPr/>
    </dgm:pt>
    <dgm:pt modelId="{005DA50E-82AF-4286-88EB-D67261F44985}" type="pres">
      <dgm:prSet presAssocID="{7F4C651B-3839-49F0-A773-3F148813F081}" presName="composite2" presStyleCnt="0"/>
      <dgm:spPr/>
    </dgm:pt>
    <dgm:pt modelId="{CC8F5556-52AB-4AB3-8378-FD8909800ED2}" type="pres">
      <dgm:prSet presAssocID="{7F4C651B-3839-49F0-A773-3F148813F081}" presName="background2" presStyleLbl="node2" presStyleIdx="1" presStyleCnt="2"/>
      <dgm:spPr/>
    </dgm:pt>
    <dgm:pt modelId="{52727003-BD07-4CDD-9696-91F7C6F13D7B}" type="pres">
      <dgm:prSet presAssocID="{7F4C651B-3839-49F0-A773-3F148813F081}" presName="text2" presStyleLbl="fgAcc2" presStyleIdx="1" presStyleCnt="2">
        <dgm:presLayoutVars>
          <dgm:chPref val="3"/>
        </dgm:presLayoutVars>
      </dgm:prSet>
      <dgm:spPr/>
    </dgm:pt>
    <dgm:pt modelId="{E0480C3D-B186-4C13-BCD3-1787E74E4F24}" type="pres">
      <dgm:prSet presAssocID="{7F4C651B-3839-49F0-A773-3F148813F081}" presName="hierChild3" presStyleCnt="0"/>
      <dgm:spPr/>
    </dgm:pt>
    <dgm:pt modelId="{9F162F07-1CD9-4B8B-ABB1-B73CD428E74E}" type="pres">
      <dgm:prSet presAssocID="{0738FEA8-484D-4FE5-9369-3EAA01246BC7}" presName="Name17" presStyleLbl="parChTrans1D3" presStyleIdx="2" presStyleCnt="4"/>
      <dgm:spPr/>
    </dgm:pt>
    <dgm:pt modelId="{31A5B7CD-88D4-4989-A140-B7D86BAC4324}" type="pres">
      <dgm:prSet presAssocID="{04027C95-D47C-4C74-992C-3F2E41010E0A}" presName="hierRoot3" presStyleCnt="0"/>
      <dgm:spPr/>
    </dgm:pt>
    <dgm:pt modelId="{A9839648-C015-4EAC-A9DD-1212F1AF2C4C}" type="pres">
      <dgm:prSet presAssocID="{04027C95-D47C-4C74-992C-3F2E41010E0A}" presName="composite3" presStyleCnt="0"/>
      <dgm:spPr/>
    </dgm:pt>
    <dgm:pt modelId="{BFE59BCB-2A8F-479C-ADD2-B4DB10B8E21E}" type="pres">
      <dgm:prSet presAssocID="{04027C95-D47C-4C74-992C-3F2E41010E0A}" presName="background3" presStyleLbl="node3" presStyleIdx="2" presStyleCnt="4"/>
      <dgm:spPr/>
    </dgm:pt>
    <dgm:pt modelId="{741A147E-677A-4B85-B35D-B3D04D0DFFD3}" type="pres">
      <dgm:prSet presAssocID="{04027C95-D47C-4C74-992C-3F2E41010E0A}" presName="text3" presStyleLbl="fgAcc3" presStyleIdx="2" presStyleCnt="4">
        <dgm:presLayoutVars>
          <dgm:chPref val="3"/>
        </dgm:presLayoutVars>
      </dgm:prSet>
      <dgm:spPr/>
    </dgm:pt>
    <dgm:pt modelId="{0DBAC059-3587-41F1-BCD6-7C478E65959E}" type="pres">
      <dgm:prSet presAssocID="{04027C95-D47C-4C74-992C-3F2E41010E0A}" presName="hierChild4" presStyleCnt="0"/>
      <dgm:spPr/>
    </dgm:pt>
    <dgm:pt modelId="{4F32B9BA-B537-4C0C-AA60-47EDB257971A}" type="pres">
      <dgm:prSet presAssocID="{5ACB0904-60C0-48C5-ACF4-AA730ECF25AF}" presName="Name17" presStyleLbl="parChTrans1D3" presStyleIdx="3" presStyleCnt="4"/>
      <dgm:spPr/>
    </dgm:pt>
    <dgm:pt modelId="{E7B517D7-F3FF-431B-96B9-C9A9E3F0F13B}" type="pres">
      <dgm:prSet presAssocID="{6212486A-0E3F-49C8-9863-52D3764CA264}" presName="hierRoot3" presStyleCnt="0"/>
      <dgm:spPr/>
    </dgm:pt>
    <dgm:pt modelId="{265EE6A6-A441-412C-866C-ED65C10CA2BA}" type="pres">
      <dgm:prSet presAssocID="{6212486A-0E3F-49C8-9863-52D3764CA264}" presName="composite3" presStyleCnt="0"/>
      <dgm:spPr/>
    </dgm:pt>
    <dgm:pt modelId="{ADEF4428-3022-4FBC-A648-4FA90732A636}" type="pres">
      <dgm:prSet presAssocID="{6212486A-0E3F-49C8-9863-52D3764CA264}" presName="background3" presStyleLbl="node3" presStyleIdx="3" presStyleCnt="4"/>
      <dgm:spPr/>
    </dgm:pt>
    <dgm:pt modelId="{2319084A-6CE7-40E2-ACEA-C3604995084C}" type="pres">
      <dgm:prSet presAssocID="{6212486A-0E3F-49C8-9863-52D3764CA264}" presName="text3" presStyleLbl="fgAcc3" presStyleIdx="3" presStyleCnt="4">
        <dgm:presLayoutVars>
          <dgm:chPref val="3"/>
        </dgm:presLayoutVars>
      </dgm:prSet>
      <dgm:spPr/>
    </dgm:pt>
    <dgm:pt modelId="{6E567DAC-EA21-42A8-95A1-1F8F8697E298}" type="pres">
      <dgm:prSet presAssocID="{6212486A-0E3F-49C8-9863-52D3764CA264}" presName="hierChild4" presStyleCnt="0"/>
      <dgm:spPr/>
    </dgm:pt>
  </dgm:ptLst>
  <dgm:cxnLst>
    <dgm:cxn modelId="{8E718F05-8154-4685-9D3C-D811BF20D8C1}" type="presOf" srcId="{5ACB0904-60C0-48C5-ACF4-AA730ECF25AF}" destId="{4F32B9BA-B537-4C0C-AA60-47EDB257971A}" srcOrd="0" destOrd="0" presId="urn:microsoft.com/office/officeart/2005/8/layout/hierarchy1"/>
    <dgm:cxn modelId="{BDA68007-6E87-47F9-8E67-9724670A3895}" srcId="{957B36B8-525E-4D01-9D79-2C5761140A30}" destId="{90A56907-3895-4D93-81B1-4A6BF77CB86E}" srcOrd="0" destOrd="0" parTransId="{E5D1FAC4-D6DA-4B50-A4B0-74E7C9457512}" sibTransId="{0CC33670-A933-42D1-85CF-AFABB07D2B26}"/>
    <dgm:cxn modelId="{48CEB70F-0820-45B9-809A-95CC616203C6}" type="presOf" srcId="{957B36B8-525E-4D01-9D79-2C5761140A30}" destId="{1118AB6A-BE8D-4AFB-A7E1-CA5B78C44869}" srcOrd="0" destOrd="0" presId="urn:microsoft.com/office/officeart/2005/8/layout/hierarchy1"/>
    <dgm:cxn modelId="{03728720-38FC-43F8-9DA2-421500D3EAE6}" srcId="{90A56907-3895-4D93-81B1-4A6BF77CB86E}" destId="{07C96502-B639-4705-9918-FCD95F7DE2B8}" srcOrd="1" destOrd="0" parTransId="{9A31B569-6DF7-4FEF-98EB-89574887E8BC}" sibTransId="{C195F191-B41F-4F28-9C6D-E79E0F3E5A5C}"/>
    <dgm:cxn modelId="{FF717B2E-8A60-4096-9D55-BFC78ED1BCC3}" srcId="{7F4C651B-3839-49F0-A773-3F148813F081}" destId="{6212486A-0E3F-49C8-9863-52D3764CA264}" srcOrd="1" destOrd="0" parTransId="{5ACB0904-60C0-48C5-ACF4-AA730ECF25AF}" sibTransId="{5CAC918E-19EC-413A-9CF9-CFDD24B8EC8B}"/>
    <dgm:cxn modelId="{87EFFF34-9DFE-4779-9C8E-2E307EE1D88E}" type="presOf" srcId="{04027C95-D47C-4C74-992C-3F2E41010E0A}" destId="{741A147E-677A-4B85-B35D-B3D04D0DFFD3}" srcOrd="0" destOrd="0" presId="urn:microsoft.com/office/officeart/2005/8/layout/hierarchy1"/>
    <dgm:cxn modelId="{86E32F3A-FB91-44B5-8A3D-1D447D76E0C6}" type="presOf" srcId="{7F4C651B-3839-49F0-A773-3F148813F081}" destId="{52727003-BD07-4CDD-9696-91F7C6F13D7B}" srcOrd="0" destOrd="0" presId="urn:microsoft.com/office/officeart/2005/8/layout/hierarchy1"/>
    <dgm:cxn modelId="{85610B46-FDE1-4721-A43F-45B760411823}" type="presOf" srcId="{E5D1FAC4-D6DA-4B50-A4B0-74E7C9457512}" destId="{9189FD3C-D17D-4B11-BF39-792907D3E1A1}" srcOrd="0" destOrd="0" presId="urn:microsoft.com/office/officeart/2005/8/layout/hierarchy1"/>
    <dgm:cxn modelId="{D549984E-A581-491B-9862-8994BB2ACE8D}" type="presOf" srcId="{2176F385-0031-4E1A-A118-C46EA811727A}" destId="{461C55AA-DC0E-4D3B-BDCE-3F9FDD83E707}" srcOrd="0" destOrd="0" presId="urn:microsoft.com/office/officeart/2005/8/layout/hierarchy1"/>
    <dgm:cxn modelId="{F95BD477-CB62-4F0F-A1E0-B037642AC59E}" type="presOf" srcId="{417BB9A6-2EA9-42EF-B255-C63BB36B778C}" destId="{FDF481D3-5B50-4C64-9433-0CAB0DBDE298}" srcOrd="0" destOrd="0" presId="urn:microsoft.com/office/officeart/2005/8/layout/hierarchy1"/>
    <dgm:cxn modelId="{EA725958-2FF1-4773-942E-ABDBC9414E49}" srcId="{957B36B8-525E-4D01-9D79-2C5761140A30}" destId="{7F4C651B-3839-49F0-A773-3F148813F081}" srcOrd="1" destOrd="0" parTransId="{5BFD3C78-7B83-45B5-B70E-54BB4B354EC8}" sibTransId="{39646212-DCEC-4D96-B9B4-F510ADAD5B18}"/>
    <dgm:cxn modelId="{4055F578-8D1E-478B-A310-F42000450BD3}" srcId="{7F4C651B-3839-49F0-A773-3F148813F081}" destId="{04027C95-D47C-4C74-992C-3F2E41010E0A}" srcOrd="0" destOrd="0" parTransId="{0738FEA8-484D-4FE5-9369-3EAA01246BC7}" sibTransId="{3E9842AD-9632-4F92-9AAB-1245E099DE9F}"/>
    <dgm:cxn modelId="{21EE1E59-16EA-44B0-85C5-AC841FBF06AD}" srcId="{90A56907-3895-4D93-81B1-4A6BF77CB86E}" destId="{7E64E6EA-0C13-46CF-A2BE-B80BD91E4621}" srcOrd="0" destOrd="0" parTransId="{2176F385-0031-4E1A-A118-C46EA811727A}" sibTransId="{E76EC1C7-1EF0-45F3-86AB-49331A22931C}"/>
    <dgm:cxn modelId="{B8AFB685-3A35-4933-8FB1-19A2276D35D6}" type="presOf" srcId="{9A31B569-6DF7-4FEF-98EB-89574887E8BC}" destId="{7D61E825-6F67-499E-809F-3E8428E6467B}" srcOrd="0" destOrd="0" presId="urn:microsoft.com/office/officeart/2005/8/layout/hierarchy1"/>
    <dgm:cxn modelId="{F0EA60A9-56F2-4303-89E6-6D53A480A029}" type="presOf" srcId="{90A56907-3895-4D93-81B1-4A6BF77CB86E}" destId="{9EC08041-B304-4A7A-9449-F8D7E577A500}" srcOrd="0" destOrd="0" presId="urn:microsoft.com/office/officeart/2005/8/layout/hierarchy1"/>
    <dgm:cxn modelId="{2A57FEBA-F430-41F8-AA51-47E53F24C52D}" type="presOf" srcId="{07C96502-B639-4705-9918-FCD95F7DE2B8}" destId="{14205DED-3122-453B-A9A6-C609D6FF6EE3}" srcOrd="0" destOrd="0" presId="urn:microsoft.com/office/officeart/2005/8/layout/hierarchy1"/>
    <dgm:cxn modelId="{1CCB43C8-D8A8-4BDC-B4C0-11B5DAB363C2}" type="presOf" srcId="{5BFD3C78-7B83-45B5-B70E-54BB4B354EC8}" destId="{823329B8-FA14-4A74-A9A0-2411524E9AE0}" srcOrd="0" destOrd="0" presId="urn:microsoft.com/office/officeart/2005/8/layout/hierarchy1"/>
    <dgm:cxn modelId="{B0AC08D4-C1B1-422E-8B6F-D48B84CD0F71}" type="presOf" srcId="{6212486A-0E3F-49C8-9863-52D3764CA264}" destId="{2319084A-6CE7-40E2-ACEA-C3604995084C}" srcOrd="0" destOrd="0" presId="urn:microsoft.com/office/officeart/2005/8/layout/hierarchy1"/>
    <dgm:cxn modelId="{98376BE2-4479-45AE-A94E-FE3D750C6C8A}" srcId="{417BB9A6-2EA9-42EF-B255-C63BB36B778C}" destId="{957B36B8-525E-4D01-9D79-2C5761140A30}" srcOrd="0" destOrd="0" parTransId="{B620A440-57CC-4961-AB63-BB3E5AA1876A}" sibTransId="{B4586705-EEAA-4410-8E98-F456ABAB5680}"/>
    <dgm:cxn modelId="{1E85BEE5-0AFF-4537-9536-34EC2E78C59A}" type="presOf" srcId="{7E64E6EA-0C13-46CF-A2BE-B80BD91E4621}" destId="{BE36562B-4620-4A84-9B44-CCD50F34D827}" srcOrd="0" destOrd="0" presId="urn:microsoft.com/office/officeart/2005/8/layout/hierarchy1"/>
    <dgm:cxn modelId="{E03F40F6-16B8-4A71-AF10-392150269661}" type="presOf" srcId="{0738FEA8-484D-4FE5-9369-3EAA01246BC7}" destId="{9F162F07-1CD9-4B8B-ABB1-B73CD428E74E}" srcOrd="0" destOrd="0" presId="urn:microsoft.com/office/officeart/2005/8/layout/hierarchy1"/>
    <dgm:cxn modelId="{F4A949A3-17D7-4CA9-B6B2-D5884101B22D}" type="presParOf" srcId="{FDF481D3-5B50-4C64-9433-0CAB0DBDE298}" destId="{499538DD-23D3-4057-B45B-EFC72042971D}" srcOrd="0" destOrd="0" presId="urn:microsoft.com/office/officeart/2005/8/layout/hierarchy1"/>
    <dgm:cxn modelId="{EE9721CC-AB08-422D-B1FB-975DDF418414}" type="presParOf" srcId="{499538DD-23D3-4057-B45B-EFC72042971D}" destId="{8E532396-FDD9-4B5A-BB43-4DEAE7DE36F6}" srcOrd="0" destOrd="0" presId="urn:microsoft.com/office/officeart/2005/8/layout/hierarchy1"/>
    <dgm:cxn modelId="{47E81E97-DD1A-47DC-94B0-F90349F8BB40}" type="presParOf" srcId="{8E532396-FDD9-4B5A-BB43-4DEAE7DE36F6}" destId="{70BD4F32-4EA9-4250-9496-580A9FD595CA}" srcOrd="0" destOrd="0" presId="urn:microsoft.com/office/officeart/2005/8/layout/hierarchy1"/>
    <dgm:cxn modelId="{6D2F6D74-0F44-415E-8043-BC12A5CA917A}" type="presParOf" srcId="{8E532396-FDD9-4B5A-BB43-4DEAE7DE36F6}" destId="{1118AB6A-BE8D-4AFB-A7E1-CA5B78C44869}" srcOrd="1" destOrd="0" presId="urn:microsoft.com/office/officeart/2005/8/layout/hierarchy1"/>
    <dgm:cxn modelId="{015F1CA6-BDF6-4677-AA2A-D456F1459804}" type="presParOf" srcId="{499538DD-23D3-4057-B45B-EFC72042971D}" destId="{37BDD624-1B9B-4386-8DC8-80A4199D4062}" srcOrd="1" destOrd="0" presId="urn:microsoft.com/office/officeart/2005/8/layout/hierarchy1"/>
    <dgm:cxn modelId="{0ECDED9C-B02B-4687-BD6E-0332FB1A85FC}" type="presParOf" srcId="{37BDD624-1B9B-4386-8DC8-80A4199D4062}" destId="{9189FD3C-D17D-4B11-BF39-792907D3E1A1}" srcOrd="0" destOrd="0" presId="urn:microsoft.com/office/officeart/2005/8/layout/hierarchy1"/>
    <dgm:cxn modelId="{FEE3E394-4915-464B-B237-0ADB488A3354}" type="presParOf" srcId="{37BDD624-1B9B-4386-8DC8-80A4199D4062}" destId="{CE3E1359-2AAE-4708-A98F-4197B04FD4D6}" srcOrd="1" destOrd="0" presId="urn:microsoft.com/office/officeart/2005/8/layout/hierarchy1"/>
    <dgm:cxn modelId="{AC191069-23D2-4517-9140-61A86752E6F0}" type="presParOf" srcId="{CE3E1359-2AAE-4708-A98F-4197B04FD4D6}" destId="{6E6BE0A8-B17A-4666-B34C-BDB7A2F70799}" srcOrd="0" destOrd="0" presId="urn:microsoft.com/office/officeart/2005/8/layout/hierarchy1"/>
    <dgm:cxn modelId="{F1286997-A413-4150-9DE7-275EA9A02975}" type="presParOf" srcId="{6E6BE0A8-B17A-4666-B34C-BDB7A2F70799}" destId="{DFC4DD7D-7CD7-40F8-BE77-43A43E74CA4F}" srcOrd="0" destOrd="0" presId="urn:microsoft.com/office/officeart/2005/8/layout/hierarchy1"/>
    <dgm:cxn modelId="{E90CE145-C4E5-4F12-8F23-DB8B6BD4F794}" type="presParOf" srcId="{6E6BE0A8-B17A-4666-B34C-BDB7A2F70799}" destId="{9EC08041-B304-4A7A-9449-F8D7E577A500}" srcOrd="1" destOrd="0" presId="urn:microsoft.com/office/officeart/2005/8/layout/hierarchy1"/>
    <dgm:cxn modelId="{3E2106C5-43D1-4FEB-A305-35111759AA4C}" type="presParOf" srcId="{CE3E1359-2AAE-4708-A98F-4197B04FD4D6}" destId="{962E20FA-2A93-4516-BBDC-81309105E647}" srcOrd="1" destOrd="0" presId="urn:microsoft.com/office/officeart/2005/8/layout/hierarchy1"/>
    <dgm:cxn modelId="{4627DA07-CFE8-4922-9311-DFB63264DE4E}" type="presParOf" srcId="{962E20FA-2A93-4516-BBDC-81309105E647}" destId="{461C55AA-DC0E-4D3B-BDCE-3F9FDD83E707}" srcOrd="0" destOrd="0" presId="urn:microsoft.com/office/officeart/2005/8/layout/hierarchy1"/>
    <dgm:cxn modelId="{9A4C8D04-30ED-4864-8C1C-353328167EB8}" type="presParOf" srcId="{962E20FA-2A93-4516-BBDC-81309105E647}" destId="{DED81521-5664-49F6-88FD-69F86F75CE82}" srcOrd="1" destOrd="0" presId="urn:microsoft.com/office/officeart/2005/8/layout/hierarchy1"/>
    <dgm:cxn modelId="{F8CB53C9-099D-45E9-BE25-52095FC4C411}" type="presParOf" srcId="{DED81521-5664-49F6-88FD-69F86F75CE82}" destId="{6D58C843-6675-4C3B-A10D-10A20DAB511B}" srcOrd="0" destOrd="0" presId="urn:microsoft.com/office/officeart/2005/8/layout/hierarchy1"/>
    <dgm:cxn modelId="{81398CEA-1141-401C-A425-748E957D7687}" type="presParOf" srcId="{6D58C843-6675-4C3B-A10D-10A20DAB511B}" destId="{9EC04AC2-2C71-4732-90A9-C261C972A5EC}" srcOrd="0" destOrd="0" presId="urn:microsoft.com/office/officeart/2005/8/layout/hierarchy1"/>
    <dgm:cxn modelId="{8036235B-E717-48C3-8C7B-658766D9ED54}" type="presParOf" srcId="{6D58C843-6675-4C3B-A10D-10A20DAB511B}" destId="{BE36562B-4620-4A84-9B44-CCD50F34D827}" srcOrd="1" destOrd="0" presId="urn:microsoft.com/office/officeart/2005/8/layout/hierarchy1"/>
    <dgm:cxn modelId="{2AF5463B-962F-4438-AC01-271D8B469C35}" type="presParOf" srcId="{DED81521-5664-49F6-88FD-69F86F75CE82}" destId="{3758ABE1-987B-4926-99E7-0F5304647DF2}" srcOrd="1" destOrd="0" presId="urn:microsoft.com/office/officeart/2005/8/layout/hierarchy1"/>
    <dgm:cxn modelId="{B58D6180-4754-4FBF-8A1B-35E5FAE0F343}" type="presParOf" srcId="{962E20FA-2A93-4516-BBDC-81309105E647}" destId="{7D61E825-6F67-499E-809F-3E8428E6467B}" srcOrd="2" destOrd="0" presId="urn:microsoft.com/office/officeart/2005/8/layout/hierarchy1"/>
    <dgm:cxn modelId="{8F40A8D6-886D-479F-8AC1-3B5552D559F7}" type="presParOf" srcId="{962E20FA-2A93-4516-BBDC-81309105E647}" destId="{1838B76F-1A16-4BD0-BFA3-37F745F52B1E}" srcOrd="3" destOrd="0" presId="urn:microsoft.com/office/officeart/2005/8/layout/hierarchy1"/>
    <dgm:cxn modelId="{CB276056-0A35-4D81-930B-3C577F859741}" type="presParOf" srcId="{1838B76F-1A16-4BD0-BFA3-37F745F52B1E}" destId="{B5109D5C-8E0A-49CF-B2CA-0974436FCC2D}" srcOrd="0" destOrd="0" presId="urn:microsoft.com/office/officeart/2005/8/layout/hierarchy1"/>
    <dgm:cxn modelId="{72D5B894-757E-41FF-A5CF-932AFAD5CC9E}" type="presParOf" srcId="{B5109D5C-8E0A-49CF-B2CA-0974436FCC2D}" destId="{B71B2A9C-599B-44BC-80D6-7BF1246C5910}" srcOrd="0" destOrd="0" presId="urn:microsoft.com/office/officeart/2005/8/layout/hierarchy1"/>
    <dgm:cxn modelId="{C9CA95F2-8814-4EFE-9643-C790D42C423A}" type="presParOf" srcId="{B5109D5C-8E0A-49CF-B2CA-0974436FCC2D}" destId="{14205DED-3122-453B-A9A6-C609D6FF6EE3}" srcOrd="1" destOrd="0" presId="urn:microsoft.com/office/officeart/2005/8/layout/hierarchy1"/>
    <dgm:cxn modelId="{BCA54F97-FDE8-4030-8E42-84D10F0C372E}" type="presParOf" srcId="{1838B76F-1A16-4BD0-BFA3-37F745F52B1E}" destId="{C058BDA1-7926-43E8-9E87-D0193A19471E}" srcOrd="1" destOrd="0" presId="urn:microsoft.com/office/officeart/2005/8/layout/hierarchy1"/>
    <dgm:cxn modelId="{73E7F4F3-3F20-4E5D-96EA-36E09502312D}" type="presParOf" srcId="{37BDD624-1B9B-4386-8DC8-80A4199D4062}" destId="{823329B8-FA14-4A74-A9A0-2411524E9AE0}" srcOrd="2" destOrd="0" presId="urn:microsoft.com/office/officeart/2005/8/layout/hierarchy1"/>
    <dgm:cxn modelId="{F729C011-7C60-4D8C-8608-EA9A759E664C}" type="presParOf" srcId="{37BDD624-1B9B-4386-8DC8-80A4199D4062}" destId="{9749ED3F-E8A6-40D7-BD00-1B922CBB5313}" srcOrd="3" destOrd="0" presId="urn:microsoft.com/office/officeart/2005/8/layout/hierarchy1"/>
    <dgm:cxn modelId="{E67804D6-53EF-4F73-ABD9-7259A31FA7B5}" type="presParOf" srcId="{9749ED3F-E8A6-40D7-BD00-1B922CBB5313}" destId="{005DA50E-82AF-4286-88EB-D67261F44985}" srcOrd="0" destOrd="0" presId="urn:microsoft.com/office/officeart/2005/8/layout/hierarchy1"/>
    <dgm:cxn modelId="{3CF084C4-FB38-4CEC-A71B-A38DFDF1AB68}" type="presParOf" srcId="{005DA50E-82AF-4286-88EB-D67261F44985}" destId="{CC8F5556-52AB-4AB3-8378-FD8909800ED2}" srcOrd="0" destOrd="0" presId="urn:microsoft.com/office/officeart/2005/8/layout/hierarchy1"/>
    <dgm:cxn modelId="{5510A691-D5C1-4D3A-9C6F-32433D3CB0ED}" type="presParOf" srcId="{005DA50E-82AF-4286-88EB-D67261F44985}" destId="{52727003-BD07-4CDD-9696-91F7C6F13D7B}" srcOrd="1" destOrd="0" presId="urn:microsoft.com/office/officeart/2005/8/layout/hierarchy1"/>
    <dgm:cxn modelId="{5AA7F69B-DB8A-4FF4-B84D-3F91279B7E81}" type="presParOf" srcId="{9749ED3F-E8A6-40D7-BD00-1B922CBB5313}" destId="{E0480C3D-B186-4C13-BCD3-1787E74E4F24}" srcOrd="1" destOrd="0" presId="urn:microsoft.com/office/officeart/2005/8/layout/hierarchy1"/>
    <dgm:cxn modelId="{16457FA1-A023-410F-AA4A-1925A1CE4B00}" type="presParOf" srcId="{E0480C3D-B186-4C13-BCD3-1787E74E4F24}" destId="{9F162F07-1CD9-4B8B-ABB1-B73CD428E74E}" srcOrd="0" destOrd="0" presId="urn:microsoft.com/office/officeart/2005/8/layout/hierarchy1"/>
    <dgm:cxn modelId="{1606F942-3E19-4471-A354-6702C45A7EB9}" type="presParOf" srcId="{E0480C3D-B186-4C13-BCD3-1787E74E4F24}" destId="{31A5B7CD-88D4-4989-A140-B7D86BAC4324}" srcOrd="1" destOrd="0" presId="urn:microsoft.com/office/officeart/2005/8/layout/hierarchy1"/>
    <dgm:cxn modelId="{6362591A-0322-4EA5-AB15-E6A984F04819}" type="presParOf" srcId="{31A5B7CD-88D4-4989-A140-B7D86BAC4324}" destId="{A9839648-C015-4EAC-A9DD-1212F1AF2C4C}" srcOrd="0" destOrd="0" presId="urn:microsoft.com/office/officeart/2005/8/layout/hierarchy1"/>
    <dgm:cxn modelId="{A928938B-347C-4B68-BEEA-E3208F7435E7}" type="presParOf" srcId="{A9839648-C015-4EAC-A9DD-1212F1AF2C4C}" destId="{BFE59BCB-2A8F-479C-ADD2-B4DB10B8E21E}" srcOrd="0" destOrd="0" presId="urn:microsoft.com/office/officeart/2005/8/layout/hierarchy1"/>
    <dgm:cxn modelId="{99F2482B-AD66-4658-97BF-5FB8377D2024}" type="presParOf" srcId="{A9839648-C015-4EAC-A9DD-1212F1AF2C4C}" destId="{741A147E-677A-4B85-B35D-B3D04D0DFFD3}" srcOrd="1" destOrd="0" presId="urn:microsoft.com/office/officeart/2005/8/layout/hierarchy1"/>
    <dgm:cxn modelId="{634432B9-CA83-4658-B3D1-B9DF910BB2D8}" type="presParOf" srcId="{31A5B7CD-88D4-4989-A140-B7D86BAC4324}" destId="{0DBAC059-3587-41F1-BCD6-7C478E65959E}" srcOrd="1" destOrd="0" presId="urn:microsoft.com/office/officeart/2005/8/layout/hierarchy1"/>
    <dgm:cxn modelId="{0EC643BD-12AE-4DC6-824A-A7C7EF32F97B}" type="presParOf" srcId="{E0480C3D-B186-4C13-BCD3-1787E74E4F24}" destId="{4F32B9BA-B537-4C0C-AA60-47EDB257971A}" srcOrd="2" destOrd="0" presId="urn:microsoft.com/office/officeart/2005/8/layout/hierarchy1"/>
    <dgm:cxn modelId="{E2197A8F-E114-4B87-9D4A-4F781234A4A9}" type="presParOf" srcId="{E0480C3D-B186-4C13-BCD3-1787E74E4F24}" destId="{E7B517D7-F3FF-431B-96B9-C9A9E3F0F13B}" srcOrd="3" destOrd="0" presId="urn:microsoft.com/office/officeart/2005/8/layout/hierarchy1"/>
    <dgm:cxn modelId="{A24A505B-174C-4170-82BD-FB4E137D96F2}" type="presParOf" srcId="{E7B517D7-F3FF-431B-96B9-C9A9E3F0F13B}" destId="{265EE6A6-A441-412C-866C-ED65C10CA2BA}" srcOrd="0" destOrd="0" presId="urn:microsoft.com/office/officeart/2005/8/layout/hierarchy1"/>
    <dgm:cxn modelId="{0E18B321-E54C-4FB2-AC38-1C67D4224A05}" type="presParOf" srcId="{265EE6A6-A441-412C-866C-ED65C10CA2BA}" destId="{ADEF4428-3022-4FBC-A648-4FA90732A636}" srcOrd="0" destOrd="0" presId="urn:microsoft.com/office/officeart/2005/8/layout/hierarchy1"/>
    <dgm:cxn modelId="{9868F8C3-9A36-4F2B-99A8-5AADAF28CC1D}" type="presParOf" srcId="{265EE6A6-A441-412C-866C-ED65C10CA2BA}" destId="{2319084A-6CE7-40E2-ACEA-C3604995084C}" srcOrd="1" destOrd="0" presId="urn:microsoft.com/office/officeart/2005/8/layout/hierarchy1"/>
    <dgm:cxn modelId="{B846F439-5D20-489A-9281-AA97654CDD9A}" type="presParOf" srcId="{E7B517D7-F3FF-431B-96B9-C9A9E3F0F13B}" destId="{6E567DAC-EA21-42A8-95A1-1F8F8697E2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D3EC0-7AAD-4CBB-A717-9E4D72B219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593FB-D2B7-4BBD-BA40-3C3C7D2071DC}">
      <dgm:prSet phldrT="[Текст]"/>
      <dgm:spPr/>
      <dgm:t>
        <a:bodyPr/>
        <a:lstStyle/>
        <a:p>
          <a:r>
            <a:rPr lang="ru-RU" dirty="0"/>
            <a:t>Учредительное собрание </a:t>
          </a:r>
          <a:r>
            <a:rPr lang="ru-RU" dirty="0" err="1"/>
            <a:t>СПоК</a:t>
          </a:r>
          <a:r>
            <a:rPr lang="ru-RU" dirty="0"/>
            <a:t> 2-го уровня</a:t>
          </a:r>
        </a:p>
      </dgm:t>
    </dgm:pt>
    <dgm:pt modelId="{F8F5FBCC-355E-480C-B38E-3F6B53A744E4}" type="parTrans" cxnId="{274F0155-35A4-4C10-820F-BF2A552E06D7}">
      <dgm:prSet/>
      <dgm:spPr/>
      <dgm:t>
        <a:bodyPr/>
        <a:lstStyle/>
        <a:p>
          <a:endParaRPr lang="ru-RU"/>
        </a:p>
      </dgm:t>
    </dgm:pt>
    <dgm:pt modelId="{71984B5C-E3B9-4F78-B756-E7DBE32DF338}" type="sibTrans" cxnId="{274F0155-35A4-4C10-820F-BF2A552E06D7}">
      <dgm:prSet/>
      <dgm:spPr/>
      <dgm:t>
        <a:bodyPr/>
        <a:lstStyle/>
        <a:p>
          <a:endParaRPr lang="ru-RU"/>
        </a:p>
      </dgm:t>
    </dgm:pt>
    <dgm:pt modelId="{EE28F4E7-C00A-4D57-9AFC-0A04F32C16DA}">
      <dgm:prSet phldrT="[Текст]"/>
      <dgm:spPr/>
      <dgm:t>
        <a:bodyPr/>
        <a:lstStyle/>
        <a:p>
          <a:r>
            <a:rPr lang="ru-RU" dirty="0"/>
            <a:t>Собрание </a:t>
          </a:r>
          <a:r>
            <a:rPr lang="ru-RU" dirty="0" err="1"/>
            <a:t>СПоК</a:t>
          </a:r>
          <a:endParaRPr lang="ru-RU" dirty="0"/>
        </a:p>
      </dgm:t>
    </dgm:pt>
    <dgm:pt modelId="{EF27721A-CF08-4936-A61A-FEA209DE9228}" type="parTrans" cxnId="{A9C5B212-476A-414B-AE60-35FDD7DF219D}">
      <dgm:prSet/>
      <dgm:spPr/>
      <dgm:t>
        <a:bodyPr/>
        <a:lstStyle/>
        <a:p>
          <a:endParaRPr lang="ru-RU"/>
        </a:p>
      </dgm:t>
    </dgm:pt>
    <dgm:pt modelId="{AB05E79D-EDE7-45AE-8693-CBCADFA464D9}" type="sibTrans" cxnId="{A9C5B212-476A-414B-AE60-35FDD7DF219D}">
      <dgm:prSet/>
      <dgm:spPr/>
      <dgm:t>
        <a:bodyPr/>
        <a:lstStyle/>
        <a:p>
          <a:endParaRPr lang="ru-RU"/>
        </a:p>
      </dgm:t>
    </dgm:pt>
    <dgm:pt modelId="{B81ED995-A402-4A9C-9D29-CFE5F9892D67}">
      <dgm:prSet phldrT="[Текст]"/>
      <dgm:spPr/>
      <dgm:t>
        <a:bodyPr/>
        <a:lstStyle/>
        <a:p>
          <a:r>
            <a:rPr lang="ru-RU" dirty="0"/>
            <a:t>Собрание </a:t>
          </a:r>
          <a:r>
            <a:rPr lang="ru-RU" dirty="0" err="1"/>
            <a:t>СПоК</a:t>
          </a:r>
          <a:endParaRPr lang="ru-RU" dirty="0"/>
        </a:p>
      </dgm:t>
    </dgm:pt>
    <dgm:pt modelId="{DED5805D-9274-45C0-B469-4995B9AFA6E2}" type="parTrans" cxnId="{BB016755-0862-47FD-8DB1-79B2A993B281}">
      <dgm:prSet/>
      <dgm:spPr/>
      <dgm:t>
        <a:bodyPr/>
        <a:lstStyle/>
        <a:p>
          <a:endParaRPr lang="ru-RU"/>
        </a:p>
      </dgm:t>
    </dgm:pt>
    <dgm:pt modelId="{6B64B2B2-1B4A-45D5-BB3D-D4438344C3A4}" type="sibTrans" cxnId="{BB016755-0862-47FD-8DB1-79B2A993B281}">
      <dgm:prSet/>
      <dgm:spPr/>
      <dgm:t>
        <a:bodyPr/>
        <a:lstStyle/>
        <a:p>
          <a:endParaRPr lang="ru-RU"/>
        </a:p>
      </dgm:t>
    </dgm:pt>
    <dgm:pt modelId="{CBFAE9A3-B66D-43FF-B129-36972DBF4C6A}">
      <dgm:prSet phldrT="[Текст]"/>
      <dgm:spPr/>
      <dgm:t>
        <a:bodyPr/>
        <a:lstStyle/>
        <a:p>
          <a:r>
            <a:rPr lang="ru-RU" dirty="0"/>
            <a:t>Собрание </a:t>
          </a:r>
          <a:r>
            <a:rPr lang="ru-RU" dirty="0" err="1"/>
            <a:t>СПоК</a:t>
          </a:r>
          <a:endParaRPr lang="ru-RU" dirty="0"/>
        </a:p>
      </dgm:t>
    </dgm:pt>
    <dgm:pt modelId="{5A0CA2BE-8FC6-49B4-BB84-F029C8781CFC}" type="parTrans" cxnId="{8B01614D-CB97-406E-B1FA-2290FD2F4B80}">
      <dgm:prSet/>
      <dgm:spPr/>
      <dgm:t>
        <a:bodyPr/>
        <a:lstStyle/>
        <a:p>
          <a:endParaRPr lang="ru-RU"/>
        </a:p>
      </dgm:t>
    </dgm:pt>
    <dgm:pt modelId="{FC789B6F-F19D-4524-9BC9-261E552146CD}" type="sibTrans" cxnId="{8B01614D-CB97-406E-B1FA-2290FD2F4B80}">
      <dgm:prSet/>
      <dgm:spPr/>
      <dgm:t>
        <a:bodyPr/>
        <a:lstStyle/>
        <a:p>
          <a:endParaRPr lang="ru-RU"/>
        </a:p>
      </dgm:t>
    </dgm:pt>
    <dgm:pt modelId="{7ADC31EE-0F88-470E-875B-18F92685F3D0}" type="pres">
      <dgm:prSet presAssocID="{DD5D3EC0-7AAD-4CBB-A717-9E4D72B219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4CEAFA-0E76-40E5-84C1-35423CB4B145}" type="pres">
      <dgm:prSet presAssocID="{5F6593FB-D2B7-4BBD-BA40-3C3C7D2071DC}" presName="root1" presStyleCnt="0"/>
      <dgm:spPr/>
    </dgm:pt>
    <dgm:pt modelId="{48838013-F8E3-4587-9549-1F47F8ACE512}" type="pres">
      <dgm:prSet presAssocID="{5F6593FB-D2B7-4BBD-BA40-3C3C7D2071DC}" presName="LevelOneTextNode" presStyleLbl="node0" presStyleIdx="0" presStyleCnt="1">
        <dgm:presLayoutVars>
          <dgm:chPref val="3"/>
        </dgm:presLayoutVars>
      </dgm:prSet>
      <dgm:spPr/>
    </dgm:pt>
    <dgm:pt modelId="{005C8BAD-BC06-43D4-81B4-91E89FE3213E}" type="pres">
      <dgm:prSet presAssocID="{5F6593FB-D2B7-4BBD-BA40-3C3C7D2071DC}" presName="level2hierChild" presStyleCnt="0"/>
      <dgm:spPr/>
    </dgm:pt>
    <dgm:pt modelId="{B74252AE-323B-403B-AFF8-68AEBD10A51E}" type="pres">
      <dgm:prSet presAssocID="{EF27721A-CF08-4936-A61A-FEA209DE9228}" presName="conn2-1" presStyleLbl="parChTrans1D2" presStyleIdx="0" presStyleCnt="3"/>
      <dgm:spPr/>
    </dgm:pt>
    <dgm:pt modelId="{B635269C-B1B5-475E-AC14-93C6D4D84231}" type="pres">
      <dgm:prSet presAssocID="{EF27721A-CF08-4936-A61A-FEA209DE9228}" presName="connTx" presStyleLbl="parChTrans1D2" presStyleIdx="0" presStyleCnt="3"/>
      <dgm:spPr/>
    </dgm:pt>
    <dgm:pt modelId="{F78ACD38-7A78-462E-969F-9015609BA6BF}" type="pres">
      <dgm:prSet presAssocID="{EE28F4E7-C00A-4D57-9AFC-0A04F32C16DA}" presName="root2" presStyleCnt="0"/>
      <dgm:spPr/>
    </dgm:pt>
    <dgm:pt modelId="{380EEA15-72F3-45DF-9C54-B73FFA2BC6C5}" type="pres">
      <dgm:prSet presAssocID="{EE28F4E7-C00A-4D57-9AFC-0A04F32C16DA}" presName="LevelTwoTextNode" presStyleLbl="node2" presStyleIdx="0" presStyleCnt="3">
        <dgm:presLayoutVars>
          <dgm:chPref val="3"/>
        </dgm:presLayoutVars>
      </dgm:prSet>
      <dgm:spPr/>
    </dgm:pt>
    <dgm:pt modelId="{1D609730-D75A-452B-B460-AE60CD6692F0}" type="pres">
      <dgm:prSet presAssocID="{EE28F4E7-C00A-4D57-9AFC-0A04F32C16DA}" presName="level3hierChild" presStyleCnt="0"/>
      <dgm:spPr/>
    </dgm:pt>
    <dgm:pt modelId="{71591387-BEAE-42B2-B2EC-AC87B01F1EBB}" type="pres">
      <dgm:prSet presAssocID="{DED5805D-9274-45C0-B469-4995B9AFA6E2}" presName="conn2-1" presStyleLbl="parChTrans1D2" presStyleIdx="1" presStyleCnt="3"/>
      <dgm:spPr/>
    </dgm:pt>
    <dgm:pt modelId="{96AD3F81-788E-4A2E-B488-E0A48F87E0CE}" type="pres">
      <dgm:prSet presAssocID="{DED5805D-9274-45C0-B469-4995B9AFA6E2}" presName="connTx" presStyleLbl="parChTrans1D2" presStyleIdx="1" presStyleCnt="3"/>
      <dgm:spPr/>
    </dgm:pt>
    <dgm:pt modelId="{99400C0B-4337-4296-9913-59D5463DC6AB}" type="pres">
      <dgm:prSet presAssocID="{B81ED995-A402-4A9C-9D29-CFE5F9892D67}" presName="root2" presStyleCnt="0"/>
      <dgm:spPr/>
    </dgm:pt>
    <dgm:pt modelId="{DC7C3140-52CE-4B04-B03D-1A7493EE364C}" type="pres">
      <dgm:prSet presAssocID="{B81ED995-A402-4A9C-9D29-CFE5F9892D67}" presName="LevelTwoTextNode" presStyleLbl="node2" presStyleIdx="1" presStyleCnt="3">
        <dgm:presLayoutVars>
          <dgm:chPref val="3"/>
        </dgm:presLayoutVars>
      </dgm:prSet>
      <dgm:spPr/>
    </dgm:pt>
    <dgm:pt modelId="{FCDA5EBB-0CC9-415E-9F45-24FE032FE342}" type="pres">
      <dgm:prSet presAssocID="{B81ED995-A402-4A9C-9D29-CFE5F9892D67}" presName="level3hierChild" presStyleCnt="0"/>
      <dgm:spPr/>
    </dgm:pt>
    <dgm:pt modelId="{770DA6A8-45FF-4476-9253-3D10560C8201}" type="pres">
      <dgm:prSet presAssocID="{5A0CA2BE-8FC6-49B4-BB84-F029C8781CFC}" presName="conn2-1" presStyleLbl="parChTrans1D2" presStyleIdx="2" presStyleCnt="3"/>
      <dgm:spPr/>
    </dgm:pt>
    <dgm:pt modelId="{85B91F0F-F4D0-4125-B566-18F454D39753}" type="pres">
      <dgm:prSet presAssocID="{5A0CA2BE-8FC6-49B4-BB84-F029C8781CFC}" presName="connTx" presStyleLbl="parChTrans1D2" presStyleIdx="2" presStyleCnt="3"/>
      <dgm:spPr/>
    </dgm:pt>
    <dgm:pt modelId="{18ACB80A-F4E5-4BB2-BA6C-ED20D22E6331}" type="pres">
      <dgm:prSet presAssocID="{CBFAE9A3-B66D-43FF-B129-36972DBF4C6A}" presName="root2" presStyleCnt="0"/>
      <dgm:spPr/>
    </dgm:pt>
    <dgm:pt modelId="{873B8E42-C6F5-421C-8700-F9FE25220D45}" type="pres">
      <dgm:prSet presAssocID="{CBFAE9A3-B66D-43FF-B129-36972DBF4C6A}" presName="LevelTwoTextNode" presStyleLbl="node2" presStyleIdx="2" presStyleCnt="3">
        <dgm:presLayoutVars>
          <dgm:chPref val="3"/>
        </dgm:presLayoutVars>
      </dgm:prSet>
      <dgm:spPr/>
    </dgm:pt>
    <dgm:pt modelId="{DFE7473A-9664-486A-A100-903A502E0ED8}" type="pres">
      <dgm:prSet presAssocID="{CBFAE9A3-B66D-43FF-B129-36972DBF4C6A}" presName="level3hierChild" presStyleCnt="0"/>
      <dgm:spPr/>
    </dgm:pt>
  </dgm:ptLst>
  <dgm:cxnLst>
    <dgm:cxn modelId="{1BC1A40C-DAF8-4D50-89DD-911BC3DFDFF3}" type="presOf" srcId="{EE28F4E7-C00A-4D57-9AFC-0A04F32C16DA}" destId="{380EEA15-72F3-45DF-9C54-B73FFA2BC6C5}" srcOrd="0" destOrd="0" presId="urn:microsoft.com/office/officeart/2008/layout/HorizontalMultiLevelHierarchy"/>
    <dgm:cxn modelId="{A9C5B212-476A-414B-AE60-35FDD7DF219D}" srcId="{5F6593FB-D2B7-4BBD-BA40-3C3C7D2071DC}" destId="{EE28F4E7-C00A-4D57-9AFC-0A04F32C16DA}" srcOrd="0" destOrd="0" parTransId="{EF27721A-CF08-4936-A61A-FEA209DE9228}" sibTransId="{AB05E79D-EDE7-45AE-8693-CBCADFA464D9}"/>
    <dgm:cxn modelId="{CF9CD81C-1158-443C-A999-9508B9239469}" type="presOf" srcId="{CBFAE9A3-B66D-43FF-B129-36972DBF4C6A}" destId="{873B8E42-C6F5-421C-8700-F9FE25220D45}" srcOrd="0" destOrd="0" presId="urn:microsoft.com/office/officeart/2008/layout/HorizontalMultiLevelHierarchy"/>
    <dgm:cxn modelId="{CE64DD43-3B5C-4463-994B-08C4F348701C}" type="presOf" srcId="{EF27721A-CF08-4936-A61A-FEA209DE9228}" destId="{B635269C-B1B5-475E-AC14-93C6D4D84231}" srcOrd="1" destOrd="0" presId="urn:microsoft.com/office/officeart/2008/layout/HorizontalMultiLevelHierarchy"/>
    <dgm:cxn modelId="{8B01614D-CB97-406E-B1FA-2290FD2F4B80}" srcId="{5F6593FB-D2B7-4BBD-BA40-3C3C7D2071DC}" destId="{CBFAE9A3-B66D-43FF-B129-36972DBF4C6A}" srcOrd="2" destOrd="0" parTransId="{5A0CA2BE-8FC6-49B4-BB84-F029C8781CFC}" sibTransId="{FC789B6F-F19D-4524-9BC9-261E552146CD}"/>
    <dgm:cxn modelId="{E0BDBE6F-5E26-4B5E-B11F-0E5F5B1F8676}" type="presOf" srcId="{DED5805D-9274-45C0-B469-4995B9AFA6E2}" destId="{96AD3F81-788E-4A2E-B488-E0A48F87E0CE}" srcOrd="1" destOrd="0" presId="urn:microsoft.com/office/officeart/2008/layout/HorizontalMultiLevelHierarchy"/>
    <dgm:cxn modelId="{6B5CAB51-3680-4F66-83C1-C64AE600F950}" type="presOf" srcId="{5F6593FB-D2B7-4BBD-BA40-3C3C7D2071DC}" destId="{48838013-F8E3-4587-9549-1F47F8ACE512}" srcOrd="0" destOrd="0" presId="urn:microsoft.com/office/officeart/2008/layout/HorizontalMultiLevelHierarchy"/>
    <dgm:cxn modelId="{274F0155-35A4-4C10-820F-BF2A552E06D7}" srcId="{DD5D3EC0-7AAD-4CBB-A717-9E4D72B219C2}" destId="{5F6593FB-D2B7-4BBD-BA40-3C3C7D2071DC}" srcOrd="0" destOrd="0" parTransId="{F8F5FBCC-355E-480C-B38E-3F6B53A744E4}" sibTransId="{71984B5C-E3B9-4F78-B756-E7DBE32DF338}"/>
    <dgm:cxn modelId="{BB016755-0862-47FD-8DB1-79B2A993B281}" srcId="{5F6593FB-D2B7-4BBD-BA40-3C3C7D2071DC}" destId="{B81ED995-A402-4A9C-9D29-CFE5F9892D67}" srcOrd="1" destOrd="0" parTransId="{DED5805D-9274-45C0-B469-4995B9AFA6E2}" sibTransId="{6B64B2B2-1B4A-45D5-BB3D-D4438344C3A4}"/>
    <dgm:cxn modelId="{E6A75756-5149-4B45-844B-DD0DAD583359}" type="presOf" srcId="{5A0CA2BE-8FC6-49B4-BB84-F029C8781CFC}" destId="{85B91F0F-F4D0-4125-B566-18F454D39753}" srcOrd="1" destOrd="0" presId="urn:microsoft.com/office/officeart/2008/layout/HorizontalMultiLevelHierarchy"/>
    <dgm:cxn modelId="{F85EE478-A5CB-464E-9555-196482D356E4}" type="presOf" srcId="{B81ED995-A402-4A9C-9D29-CFE5F9892D67}" destId="{DC7C3140-52CE-4B04-B03D-1A7493EE364C}" srcOrd="0" destOrd="0" presId="urn:microsoft.com/office/officeart/2008/layout/HorizontalMultiLevelHierarchy"/>
    <dgm:cxn modelId="{BD8E5397-565F-45E8-8748-F9CAB7754B28}" type="presOf" srcId="{DD5D3EC0-7AAD-4CBB-A717-9E4D72B219C2}" destId="{7ADC31EE-0F88-470E-875B-18F92685F3D0}" srcOrd="0" destOrd="0" presId="urn:microsoft.com/office/officeart/2008/layout/HorizontalMultiLevelHierarchy"/>
    <dgm:cxn modelId="{D0C13CA8-A6B3-480E-A524-04A1117310C0}" type="presOf" srcId="{EF27721A-CF08-4936-A61A-FEA209DE9228}" destId="{B74252AE-323B-403B-AFF8-68AEBD10A51E}" srcOrd="0" destOrd="0" presId="urn:microsoft.com/office/officeart/2008/layout/HorizontalMultiLevelHierarchy"/>
    <dgm:cxn modelId="{FB08A7E8-40D8-42FB-B1BE-0433118A87B9}" type="presOf" srcId="{5A0CA2BE-8FC6-49B4-BB84-F029C8781CFC}" destId="{770DA6A8-45FF-4476-9253-3D10560C8201}" srcOrd="0" destOrd="0" presId="urn:microsoft.com/office/officeart/2008/layout/HorizontalMultiLevelHierarchy"/>
    <dgm:cxn modelId="{D6D879EE-F2C3-491A-8955-C290779DFEC4}" type="presOf" srcId="{DED5805D-9274-45C0-B469-4995B9AFA6E2}" destId="{71591387-BEAE-42B2-B2EC-AC87B01F1EBB}" srcOrd="0" destOrd="0" presId="urn:microsoft.com/office/officeart/2008/layout/HorizontalMultiLevelHierarchy"/>
    <dgm:cxn modelId="{1A645288-0FA3-485D-A6ED-C242C56E14BB}" type="presParOf" srcId="{7ADC31EE-0F88-470E-875B-18F92685F3D0}" destId="{694CEAFA-0E76-40E5-84C1-35423CB4B145}" srcOrd="0" destOrd="0" presId="urn:microsoft.com/office/officeart/2008/layout/HorizontalMultiLevelHierarchy"/>
    <dgm:cxn modelId="{AEF7A162-DADE-424A-802E-607FAC09047E}" type="presParOf" srcId="{694CEAFA-0E76-40E5-84C1-35423CB4B145}" destId="{48838013-F8E3-4587-9549-1F47F8ACE512}" srcOrd="0" destOrd="0" presId="urn:microsoft.com/office/officeart/2008/layout/HorizontalMultiLevelHierarchy"/>
    <dgm:cxn modelId="{99195A45-AC58-45AD-A770-1963A78F58C1}" type="presParOf" srcId="{694CEAFA-0E76-40E5-84C1-35423CB4B145}" destId="{005C8BAD-BC06-43D4-81B4-91E89FE3213E}" srcOrd="1" destOrd="0" presId="urn:microsoft.com/office/officeart/2008/layout/HorizontalMultiLevelHierarchy"/>
    <dgm:cxn modelId="{7434F56E-370A-40AD-A953-6E62F664E5F0}" type="presParOf" srcId="{005C8BAD-BC06-43D4-81B4-91E89FE3213E}" destId="{B74252AE-323B-403B-AFF8-68AEBD10A51E}" srcOrd="0" destOrd="0" presId="urn:microsoft.com/office/officeart/2008/layout/HorizontalMultiLevelHierarchy"/>
    <dgm:cxn modelId="{487AF0F6-1184-4D00-A279-45053C0BC65E}" type="presParOf" srcId="{B74252AE-323B-403B-AFF8-68AEBD10A51E}" destId="{B635269C-B1B5-475E-AC14-93C6D4D84231}" srcOrd="0" destOrd="0" presId="urn:microsoft.com/office/officeart/2008/layout/HorizontalMultiLevelHierarchy"/>
    <dgm:cxn modelId="{79819254-B346-49BE-93F0-0C3792A6A02B}" type="presParOf" srcId="{005C8BAD-BC06-43D4-81B4-91E89FE3213E}" destId="{F78ACD38-7A78-462E-969F-9015609BA6BF}" srcOrd="1" destOrd="0" presId="urn:microsoft.com/office/officeart/2008/layout/HorizontalMultiLevelHierarchy"/>
    <dgm:cxn modelId="{15B2E785-E971-4629-9F97-E2F14E62F46F}" type="presParOf" srcId="{F78ACD38-7A78-462E-969F-9015609BA6BF}" destId="{380EEA15-72F3-45DF-9C54-B73FFA2BC6C5}" srcOrd="0" destOrd="0" presId="urn:microsoft.com/office/officeart/2008/layout/HorizontalMultiLevelHierarchy"/>
    <dgm:cxn modelId="{C369F021-AEAC-4671-8DAD-93FF4377C8C0}" type="presParOf" srcId="{F78ACD38-7A78-462E-969F-9015609BA6BF}" destId="{1D609730-D75A-452B-B460-AE60CD6692F0}" srcOrd="1" destOrd="0" presId="urn:microsoft.com/office/officeart/2008/layout/HorizontalMultiLevelHierarchy"/>
    <dgm:cxn modelId="{B7EC133E-C20A-4620-AE52-082CCF64567C}" type="presParOf" srcId="{005C8BAD-BC06-43D4-81B4-91E89FE3213E}" destId="{71591387-BEAE-42B2-B2EC-AC87B01F1EBB}" srcOrd="2" destOrd="0" presId="urn:microsoft.com/office/officeart/2008/layout/HorizontalMultiLevelHierarchy"/>
    <dgm:cxn modelId="{8F751D57-F615-4D64-A00A-8DC3695A5B95}" type="presParOf" srcId="{71591387-BEAE-42B2-B2EC-AC87B01F1EBB}" destId="{96AD3F81-788E-4A2E-B488-E0A48F87E0CE}" srcOrd="0" destOrd="0" presId="urn:microsoft.com/office/officeart/2008/layout/HorizontalMultiLevelHierarchy"/>
    <dgm:cxn modelId="{E6B96BFC-A761-4DEB-87DE-DEAAD3233259}" type="presParOf" srcId="{005C8BAD-BC06-43D4-81B4-91E89FE3213E}" destId="{99400C0B-4337-4296-9913-59D5463DC6AB}" srcOrd="3" destOrd="0" presId="urn:microsoft.com/office/officeart/2008/layout/HorizontalMultiLevelHierarchy"/>
    <dgm:cxn modelId="{31A53780-A6D8-4D6E-A168-75639264FA03}" type="presParOf" srcId="{99400C0B-4337-4296-9913-59D5463DC6AB}" destId="{DC7C3140-52CE-4B04-B03D-1A7493EE364C}" srcOrd="0" destOrd="0" presId="urn:microsoft.com/office/officeart/2008/layout/HorizontalMultiLevelHierarchy"/>
    <dgm:cxn modelId="{7B367C5A-2231-4AC4-AD57-6A14E379A8ED}" type="presParOf" srcId="{99400C0B-4337-4296-9913-59D5463DC6AB}" destId="{FCDA5EBB-0CC9-415E-9F45-24FE032FE342}" srcOrd="1" destOrd="0" presId="urn:microsoft.com/office/officeart/2008/layout/HorizontalMultiLevelHierarchy"/>
    <dgm:cxn modelId="{6A7E5DA2-5D91-4505-A073-E33AB58EC0F6}" type="presParOf" srcId="{005C8BAD-BC06-43D4-81B4-91E89FE3213E}" destId="{770DA6A8-45FF-4476-9253-3D10560C8201}" srcOrd="4" destOrd="0" presId="urn:microsoft.com/office/officeart/2008/layout/HorizontalMultiLevelHierarchy"/>
    <dgm:cxn modelId="{D945A14E-FCD1-4656-976C-07C6EB8FD66B}" type="presParOf" srcId="{770DA6A8-45FF-4476-9253-3D10560C8201}" destId="{85B91F0F-F4D0-4125-B566-18F454D39753}" srcOrd="0" destOrd="0" presId="urn:microsoft.com/office/officeart/2008/layout/HorizontalMultiLevelHierarchy"/>
    <dgm:cxn modelId="{AC2D6ECD-3D23-41A5-B60E-199A8C654262}" type="presParOf" srcId="{005C8BAD-BC06-43D4-81B4-91E89FE3213E}" destId="{18ACB80A-F4E5-4BB2-BA6C-ED20D22E6331}" srcOrd="5" destOrd="0" presId="urn:microsoft.com/office/officeart/2008/layout/HorizontalMultiLevelHierarchy"/>
    <dgm:cxn modelId="{28080F5E-F3B5-44D8-BCF2-19EBC4077F86}" type="presParOf" srcId="{18ACB80A-F4E5-4BB2-BA6C-ED20D22E6331}" destId="{873B8E42-C6F5-421C-8700-F9FE25220D45}" srcOrd="0" destOrd="0" presId="urn:microsoft.com/office/officeart/2008/layout/HorizontalMultiLevelHierarchy"/>
    <dgm:cxn modelId="{EDB79967-67F4-4DE4-842C-A8AB6A32B74E}" type="presParOf" srcId="{18ACB80A-F4E5-4BB2-BA6C-ED20D22E6331}" destId="{DFE7473A-9664-486A-A100-903A502E0E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6F7D2-DFEE-4E2C-B546-A114E3CB03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47E5C7-195F-4CB5-8593-BF8DC3DB1B83}">
      <dgm:prSet phldrT="[Текст]"/>
      <dgm:spPr/>
      <dgm:t>
        <a:bodyPr/>
        <a:lstStyle/>
        <a:p>
          <a:r>
            <a:rPr lang="ru-RU" dirty="0"/>
            <a:t>Собрание </a:t>
          </a:r>
          <a:r>
            <a:rPr lang="ru-RU" dirty="0" err="1"/>
            <a:t>СПоК</a:t>
          </a:r>
          <a:r>
            <a:rPr lang="ru-RU" dirty="0"/>
            <a:t> 1-го уровня</a:t>
          </a:r>
        </a:p>
      </dgm:t>
    </dgm:pt>
    <dgm:pt modelId="{BEAA5790-5BA5-40D0-AE92-4376044ACD95}" type="parTrans" cxnId="{A237935B-191C-42A3-B5E5-9ED400ABABDA}">
      <dgm:prSet/>
      <dgm:spPr/>
      <dgm:t>
        <a:bodyPr/>
        <a:lstStyle/>
        <a:p>
          <a:endParaRPr lang="ru-RU"/>
        </a:p>
      </dgm:t>
    </dgm:pt>
    <dgm:pt modelId="{64102141-85F4-45A0-8DFA-57720517F25F}" type="sibTrans" cxnId="{A237935B-191C-42A3-B5E5-9ED400ABABDA}">
      <dgm:prSet/>
      <dgm:spPr/>
      <dgm:t>
        <a:bodyPr/>
        <a:lstStyle/>
        <a:p>
          <a:endParaRPr lang="ru-RU"/>
        </a:p>
      </dgm:t>
    </dgm:pt>
    <dgm:pt modelId="{99A62B96-C46B-4A88-956A-82CD40A359CF}">
      <dgm:prSet phldrT="[Текст]"/>
      <dgm:spPr/>
      <dgm:t>
        <a:bodyPr/>
        <a:lstStyle/>
        <a:p>
          <a:r>
            <a:rPr lang="ru-RU" dirty="0"/>
            <a:t>Решение правления </a:t>
          </a:r>
          <a:r>
            <a:rPr lang="ru-RU" dirty="0" err="1"/>
            <a:t>СПоК</a:t>
          </a:r>
          <a:r>
            <a:rPr lang="ru-RU" dirty="0"/>
            <a:t> 2-го уровня</a:t>
          </a:r>
        </a:p>
      </dgm:t>
    </dgm:pt>
    <dgm:pt modelId="{3AADEC05-7A44-4E0B-8E7B-4D799809C3A8}" type="parTrans" cxnId="{FA6E242C-636E-4FD3-9F88-C5C9ADB43231}">
      <dgm:prSet/>
      <dgm:spPr/>
      <dgm:t>
        <a:bodyPr/>
        <a:lstStyle/>
        <a:p>
          <a:endParaRPr lang="ru-RU"/>
        </a:p>
      </dgm:t>
    </dgm:pt>
    <dgm:pt modelId="{259FF821-576A-47E4-8A62-13DA12AB4CC4}" type="sibTrans" cxnId="{FA6E242C-636E-4FD3-9F88-C5C9ADB43231}">
      <dgm:prSet/>
      <dgm:spPr/>
      <dgm:t>
        <a:bodyPr/>
        <a:lstStyle/>
        <a:p>
          <a:endParaRPr lang="ru-RU"/>
        </a:p>
      </dgm:t>
    </dgm:pt>
    <dgm:pt modelId="{E7B59331-F62F-45D9-AF8D-396077E288B9}">
      <dgm:prSet phldrT="[Текст]"/>
      <dgm:spPr/>
      <dgm:t>
        <a:bodyPr/>
        <a:lstStyle/>
        <a:p>
          <a:r>
            <a:rPr lang="ru-RU" dirty="0"/>
            <a:t>Решение НС </a:t>
          </a:r>
          <a:r>
            <a:rPr lang="ru-RU" dirty="0" err="1"/>
            <a:t>СПоК</a:t>
          </a:r>
          <a:r>
            <a:rPr lang="ru-RU" dirty="0"/>
            <a:t> 2-го уровня</a:t>
          </a:r>
        </a:p>
      </dgm:t>
    </dgm:pt>
    <dgm:pt modelId="{65914975-9D18-418E-A1A0-E9D0D50D941F}" type="parTrans" cxnId="{B8FDC4E0-3546-4608-9AFB-847D3CAA7F96}">
      <dgm:prSet/>
      <dgm:spPr/>
      <dgm:t>
        <a:bodyPr/>
        <a:lstStyle/>
        <a:p>
          <a:endParaRPr lang="ru-RU"/>
        </a:p>
      </dgm:t>
    </dgm:pt>
    <dgm:pt modelId="{42A65A22-1343-4417-9963-C975D53B4535}" type="sibTrans" cxnId="{B8FDC4E0-3546-4608-9AFB-847D3CAA7F96}">
      <dgm:prSet/>
      <dgm:spPr/>
      <dgm:t>
        <a:bodyPr/>
        <a:lstStyle/>
        <a:p>
          <a:endParaRPr lang="ru-RU"/>
        </a:p>
      </dgm:t>
    </dgm:pt>
    <dgm:pt modelId="{59B471E1-8189-4F9A-8202-485C482AB235}" type="pres">
      <dgm:prSet presAssocID="{F886F7D2-DFEE-4E2C-B546-A114E3CB0378}" presName="CompostProcess" presStyleCnt="0">
        <dgm:presLayoutVars>
          <dgm:dir/>
          <dgm:resizeHandles val="exact"/>
        </dgm:presLayoutVars>
      </dgm:prSet>
      <dgm:spPr/>
    </dgm:pt>
    <dgm:pt modelId="{369B276F-A571-4F04-94CF-C7E729047B9E}" type="pres">
      <dgm:prSet presAssocID="{F886F7D2-DFEE-4E2C-B546-A114E3CB0378}" presName="arrow" presStyleLbl="bgShp" presStyleIdx="0" presStyleCnt="1"/>
      <dgm:spPr/>
    </dgm:pt>
    <dgm:pt modelId="{F2582D33-BB3E-44E1-BF42-9BD0CE9C50FF}" type="pres">
      <dgm:prSet presAssocID="{F886F7D2-DFEE-4E2C-B546-A114E3CB0378}" presName="linearProcess" presStyleCnt="0"/>
      <dgm:spPr/>
    </dgm:pt>
    <dgm:pt modelId="{A482CE63-03A9-4AA5-9892-7CC8395A45D1}" type="pres">
      <dgm:prSet presAssocID="{1647E5C7-195F-4CB5-8593-BF8DC3DB1B83}" presName="textNode" presStyleLbl="node1" presStyleIdx="0" presStyleCnt="3">
        <dgm:presLayoutVars>
          <dgm:bulletEnabled val="1"/>
        </dgm:presLayoutVars>
      </dgm:prSet>
      <dgm:spPr/>
    </dgm:pt>
    <dgm:pt modelId="{C2E3B2BA-6F5E-471F-944F-98403262D0E4}" type="pres">
      <dgm:prSet presAssocID="{64102141-85F4-45A0-8DFA-57720517F25F}" presName="sibTrans" presStyleCnt="0"/>
      <dgm:spPr/>
    </dgm:pt>
    <dgm:pt modelId="{69CBC2BE-3FD9-49E0-A891-B37F6D52A790}" type="pres">
      <dgm:prSet presAssocID="{99A62B96-C46B-4A88-956A-82CD40A359CF}" presName="textNode" presStyleLbl="node1" presStyleIdx="1" presStyleCnt="3">
        <dgm:presLayoutVars>
          <dgm:bulletEnabled val="1"/>
        </dgm:presLayoutVars>
      </dgm:prSet>
      <dgm:spPr/>
    </dgm:pt>
    <dgm:pt modelId="{2CD2D624-212F-4804-9D5D-C381F6D70A94}" type="pres">
      <dgm:prSet presAssocID="{259FF821-576A-47E4-8A62-13DA12AB4CC4}" presName="sibTrans" presStyleCnt="0"/>
      <dgm:spPr/>
    </dgm:pt>
    <dgm:pt modelId="{C2C7590B-C80C-44E3-9D44-F3E045106A0D}" type="pres">
      <dgm:prSet presAssocID="{E7B59331-F62F-45D9-AF8D-396077E288B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918B209-5970-4230-9446-1E4CB5EB0EEF}" type="presOf" srcId="{99A62B96-C46B-4A88-956A-82CD40A359CF}" destId="{69CBC2BE-3FD9-49E0-A891-B37F6D52A790}" srcOrd="0" destOrd="0" presId="urn:microsoft.com/office/officeart/2005/8/layout/hProcess9"/>
    <dgm:cxn modelId="{3062790B-4905-4E59-86CF-E47CEC7AEA14}" type="presOf" srcId="{F886F7D2-DFEE-4E2C-B546-A114E3CB0378}" destId="{59B471E1-8189-4F9A-8202-485C482AB235}" srcOrd="0" destOrd="0" presId="urn:microsoft.com/office/officeart/2005/8/layout/hProcess9"/>
    <dgm:cxn modelId="{87FF4C1D-FA0E-49C7-AC8B-BDA69664B1C2}" type="presOf" srcId="{1647E5C7-195F-4CB5-8593-BF8DC3DB1B83}" destId="{A482CE63-03A9-4AA5-9892-7CC8395A45D1}" srcOrd="0" destOrd="0" presId="urn:microsoft.com/office/officeart/2005/8/layout/hProcess9"/>
    <dgm:cxn modelId="{FA6E242C-636E-4FD3-9F88-C5C9ADB43231}" srcId="{F886F7D2-DFEE-4E2C-B546-A114E3CB0378}" destId="{99A62B96-C46B-4A88-956A-82CD40A359CF}" srcOrd="1" destOrd="0" parTransId="{3AADEC05-7A44-4E0B-8E7B-4D799809C3A8}" sibTransId="{259FF821-576A-47E4-8A62-13DA12AB4CC4}"/>
    <dgm:cxn modelId="{A237935B-191C-42A3-B5E5-9ED400ABABDA}" srcId="{F886F7D2-DFEE-4E2C-B546-A114E3CB0378}" destId="{1647E5C7-195F-4CB5-8593-BF8DC3DB1B83}" srcOrd="0" destOrd="0" parTransId="{BEAA5790-5BA5-40D0-AE92-4376044ACD95}" sibTransId="{64102141-85F4-45A0-8DFA-57720517F25F}"/>
    <dgm:cxn modelId="{C48A347B-D3C8-42DE-A6E9-D41DE8FE620B}" type="presOf" srcId="{E7B59331-F62F-45D9-AF8D-396077E288B9}" destId="{C2C7590B-C80C-44E3-9D44-F3E045106A0D}" srcOrd="0" destOrd="0" presId="urn:microsoft.com/office/officeart/2005/8/layout/hProcess9"/>
    <dgm:cxn modelId="{B8FDC4E0-3546-4608-9AFB-847D3CAA7F96}" srcId="{F886F7D2-DFEE-4E2C-B546-A114E3CB0378}" destId="{E7B59331-F62F-45D9-AF8D-396077E288B9}" srcOrd="2" destOrd="0" parTransId="{65914975-9D18-418E-A1A0-E9D0D50D941F}" sibTransId="{42A65A22-1343-4417-9963-C975D53B4535}"/>
    <dgm:cxn modelId="{F81D7704-A8D9-4532-86CC-E18C3D095370}" type="presParOf" srcId="{59B471E1-8189-4F9A-8202-485C482AB235}" destId="{369B276F-A571-4F04-94CF-C7E729047B9E}" srcOrd="0" destOrd="0" presId="urn:microsoft.com/office/officeart/2005/8/layout/hProcess9"/>
    <dgm:cxn modelId="{12C61050-370A-41FE-82CE-C1EB8EA8EFCD}" type="presParOf" srcId="{59B471E1-8189-4F9A-8202-485C482AB235}" destId="{F2582D33-BB3E-44E1-BF42-9BD0CE9C50FF}" srcOrd="1" destOrd="0" presId="urn:microsoft.com/office/officeart/2005/8/layout/hProcess9"/>
    <dgm:cxn modelId="{2349B35F-DCBD-47A0-9766-E3CC0E189109}" type="presParOf" srcId="{F2582D33-BB3E-44E1-BF42-9BD0CE9C50FF}" destId="{A482CE63-03A9-4AA5-9892-7CC8395A45D1}" srcOrd="0" destOrd="0" presId="urn:microsoft.com/office/officeart/2005/8/layout/hProcess9"/>
    <dgm:cxn modelId="{C67493F2-8076-424C-87C5-1E3625DE6B01}" type="presParOf" srcId="{F2582D33-BB3E-44E1-BF42-9BD0CE9C50FF}" destId="{C2E3B2BA-6F5E-471F-944F-98403262D0E4}" srcOrd="1" destOrd="0" presId="urn:microsoft.com/office/officeart/2005/8/layout/hProcess9"/>
    <dgm:cxn modelId="{65D44F0A-49D5-45EC-B59C-1392AEDF0A7C}" type="presParOf" srcId="{F2582D33-BB3E-44E1-BF42-9BD0CE9C50FF}" destId="{69CBC2BE-3FD9-49E0-A891-B37F6D52A790}" srcOrd="2" destOrd="0" presId="urn:microsoft.com/office/officeart/2005/8/layout/hProcess9"/>
    <dgm:cxn modelId="{B4B6C288-B4DC-460D-AEBD-1D20F393D290}" type="presParOf" srcId="{F2582D33-BB3E-44E1-BF42-9BD0CE9C50FF}" destId="{2CD2D624-212F-4804-9D5D-C381F6D70A94}" srcOrd="3" destOrd="0" presId="urn:microsoft.com/office/officeart/2005/8/layout/hProcess9"/>
    <dgm:cxn modelId="{289D3912-9E0E-4AA6-AC25-825448B91D1B}" type="presParOf" srcId="{F2582D33-BB3E-44E1-BF42-9BD0CE9C50FF}" destId="{C2C7590B-C80C-44E3-9D44-F3E045106A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B9BA-B537-4C0C-AA60-47EDB257971A}">
      <dsp:nvSpPr>
        <dsp:cNvPr id="0" name=""/>
        <dsp:cNvSpPr/>
      </dsp:nvSpPr>
      <dsp:spPr>
        <a:xfrm>
          <a:off x="3673433" y="2353809"/>
          <a:ext cx="631122" cy="30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84"/>
              </a:lnTo>
              <a:lnTo>
                <a:pt x="631122" y="204684"/>
              </a:lnTo>
              <a:lnTo>
                <a:pt x="631122" y="300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62F07-1CD9-4B8B-ABB1-B73CD428E74E}">
      <dsp:nvSpPr>
        <dsp:cNvPr id="0" name=""/>
        <dsp:cNvSpPr/>
      </dsp:nvSpPr>
      <dsp:spPr>
        <a:xfrm>
          <a:off x="3042310" y="2353809"/>
          <a:ext cx="631122" cy="300357"/>
        </a:xfrm>
        <a:custGeom>
          <a:avLst/>
          <a:gdLst/>
          <a:ahLst/>
          <a:cxnLst/>
          <a:rect l="0" t="0" r="0" b="0"/>
          <a:pathLst>
            <a:path>
              <a:moveTo>
                <a:pt x="631122" y="0"/>
              </a:moveTo>
              <a:lnTo>
                <a:pt x="631122" y="204684"/>
              </a:lnTo>
              <a:lnTo>
                <a:pt x="0" y="204684"/>
              </a:lnTo>
              <a:lnTo>
                <a:pt x="0" y="300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329B8-FA14-4A74-A9A0-2411524E9AE0}">
      <dsp:nvSpPr>
        <dsp:cNvPr id="0" name=""/>
        <dsp:cNvSpPr/>
      </dsp:nvSpPr>
      <dsp:spPr>
        <a:xfrm>
          <a:off x="2411187" y="1397658"/>
          <a:ext cx="1262245" cy="30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84"/>
              </a:lnTo>
              <a:lnTo>
                <a:pt x="1262245" y="204684"/>
              </a:lnTo>
              <a:lnTo>
                <a:pt x="1262245" y="300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1E825-6F67-499E-809F-3E8428E6467B}">
      <dsp:nvSpPr>
        <dsp:cNvPr id="0" name=""/>
        <dsp:cNvSpPr/>
      </dsp:nvSpPr>
      <dsp:spPr>
        <a:xfrm>
          <a:off x="1148942" y="2353809"/>
          <a:ext cx="631122" cy="30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84"/>
              </a:lnTo>
              <a:lnTo>
                <a:pt x="631122" y="204684"/>
              </a:lnTo>
              <a:lnTo>
                <a:pt x="631122" y="300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C55AA-DC0E-4D3B-BDCE-3F9FDD83E707}">
      <dsp:nvSpPr>
        <dsp:cNvPr id="0" name=""/>
        <dsp:cNvSpPr/>
      </dsp:nvSpPr>
      <dsp:spPr>
        <a:xfrm>
          <a:off x="517819" y="2353809"/>
          <a:ext cx="631122" cy="300357"/>
        </a:xfrm>
        <a:custGeom>
          <a:avLst/>
          <a:gdLst/>
          <a:ahLst/>
          <a:cxnLst/>
          <a:rect l="0" t="0" r="0" b="0"/>
          <a:pathLst>
            <a:path>
              <a:moveTo>
                <a:pt x="631122" y="0"/>
              </a:moveTo>
              <a:lnTo>
                <a:pt x="631122" y="204684"/>
              </a:lnTo>
              <a:lnTo>
                <a:pt x="0" y="204684"/>
              </a:lnTo>
              <a:lnTo>
                <a:pt x="0" y="300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9FD3C-D17D-4B11-BF39-792907D3E1A1}">
      <dsp:nvSpPr>
        <dsp:cNvPr id="0" name=""/>
        <dsp:cNvSpPr/>
      </dsp:nvSpPr>
      <dsp:spPr>
        <a:xfrm>
          <a:off x="1148942" y="1397658"/>
          <a:ext cx="1262245" cy="300357"/>
        </a:xfrm>
        <a:custGeom>
          <a:avLst/>
          <a:gdLst/>
          <a:ahLst/>
          <a:cxnLst/>
          <a:rect l="0" t="0" r="0" b="0"/>
          <a:pathLst>
            <a:path>
              <a:moveTo>
                <a:pt x="1262245" y="0"/>
              </a:moveTo>
              <a:lnTo>
                <a:pt x="1262245" y="204684"/>
              </a:lnTo>
              <a:lnTo>
                <a:pt x="0" y="204684"/>
              </a:lnTo>
              <a:lnTo>
                <a:pt x="0" y="300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D4F32-4EA9-4250-9496-580A9FD595CA}">
      <dsp:nvSpPr>
        <dsp:cNvPr id="0" name=""/>
        <dsp:cNvSpPr/>
      </dsp:nvSpPr>
      <dsp:spPr>
        <a:xfrm>
          <a:off x="1894814" y="741864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AB6A-BE8D-4AFB-A7E1-CA5B78C44869}">
      <dsp:nvSpPr>
        <dsp:cNvPr id="0" name=""/>
        <dsp:cNvSpPr/>
      </dsp:nvSpPr>
      <dsp:spPr>
        <a:xfrm>
          <a:off x="2009564" y="850876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СПоК</a:t>
          </a:r>
          <a:r>
            <a:rPr lang="ru-RU" sz="1400" kern="1200" dirty="0"/>
            <a:t> 2-го уровня</a:t>
          </a:r>
        </a:p>
      </dsp:txBody>
      <dsp:txXfrm>
        <a:off x="2028772" y="870084"/>
        <a:ext cx="994330" cy="617377"/>
      </dsp:txXfrm>
    </dsp:sp>
    <dsp:sp modelId="{DFC4DD7D-7CD7-40F8-BE77-43A43E74CA4F}">
      <dsp:nvSpPr>
        <dsp:cNvPr id="0" name=""/>
        <dsp:cNvSpPr/>
      </dsp:nvSpPr>
      <dsp:spPr>
        <a:xfrm>
          <a:off x="632569" y="1698015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08041-B304-4A7A-9449-F8D7E577A500}">
      <dsp:nvSpPr>
        <dsp:cNvPr id="0" name=""/>
        <dsp:cNvSpPr/>
      </dsp:nvSpPr>
      <dsp:spPr>
        <a:xfrm>
          <a:off x="747318" y="1807027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СПоК</a:t>
          </a:r>
          <a:r>
            <a:rPr lang="ru-RU" sz="1400" kern="1200" dirty="0"/>
            <a:t> 1-го уровня</a:t>
          </a:r>
        </a:p>
      </dsp:txBody>
      <dsp:txXfrm>
        <a:off x="766526" y="1826235"/>
        <a:ext cx="994330" cy="617377"/>
      </dsp:txXfrm>
    </dsp:sp>
    <dsp:sp modelId="{9EC04AC2-2C71-4732-90A9-C261C972A5EC}">
      <dsp:nvSpPr>
        <dsp:cNvPr id="0" name=""/>
        <dsp:cNvSpPr/>
      </dsp:nvSpPr>
      <dsp:spPr>
        <a:xfrm>
          <a:off x="1446" y="2654166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6562B-4620-4A84-9B44-CCD50F34D827}">
      <dsp:nvSpPr>
        <dsp:cNvPr id="0" name=""/>
        <dsp:cNvSpPr/>
      </dsp:nvSpPr>
      <dsp:spPr>
        <a:xfrm>
          <a:off x="116196" y="2763178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КФХ</a:t>
          </a:r>
        </a:p>
      </dsp:txBody>
      <dsp:txXfrm>
        <a:off x="135404" y="2782386"/>
        <a:ext cx="994330" cy="617377"/>
      </dsp:txXfrm>
    </dsp:sp>
    <dsp:sp modelId="{B71B2A9C-599B-44BC-80D6-7BF1246C5910}">
      <dsp:nvSpPr>
        <dsp:cNvPr id="0" name=""/>
        <dsp:cNvSpPr/>
      </dsp:nvSpPr>
      <dsp:spPr>
        <a:xfrm>
          <a:off x="1263691" y="2654166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5DED-3122-453B-A9A6-C609D6FF6EE3}">
      <dsp:nvSpPr>
        <dsp:cNvPr id="0" name=""/>
        <dsp:cNvSpPr/>
      </dsp:nvSpPr>
      <dsp:spPr>
        <a:xfrm>
          <a:off x="1378441" y="2763178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КФХ</a:t>
          </a:r>
        </a:p>
      </dsp:txBody>
      <dsp:txXfrm>
        <a:off x="1397649" y="2782386"/>
        <a:ext cx="994330" cy="617377"/>
      </dsp:txXfrm>
    </dsp:sp>
    <dsp:sp modelId="{CC8F5556-52AB-4AB3-8378-FD8909800ED2}">
      <dsp:nvSpPr>
        <dsp:cNvPr id="0" name=""/>
        <dsp:cNvSpPr/>
      </dsp:nvSpPr>
      <dsp:spPr>
        <a:xfrm>
          <a:off x="3157060" y="1698015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27003-BD07-4CDD-9696-91F7C6F13D7B}">
      <dsp:nvSpPr>
        <dsp:cNvPr id="0" name=""/>
        <dsp:cNvSpPr/>
      </dsp:nvSpPr>
      <dsp:spPr>
        <a:xfrm>
          <a:off x="3271809" y="1807027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СПоК</a:t>
          </a:r>
          <a:r>
            <a:rPr lang="ru-RU" sz="1400" kern="1200" dirty="0"/>
            <a:t> 1-го уровня</a:t>
          </a:r>
        </a:p>
      </dsp:txBody>
      <dsp:txXfrm>
        <a:off x="3291017" y="1826235"/>
        <a:ext cx="994330" cy="617377"/>
      </dsp:txXfrm>
    </dsp:sp>
    <dsp:sp modelId="{BFE59BCB-2A8F-479C-ADD2-B4DB10B8E21E}">
      <dsp:nvSpPr>
        <dsp:cNvPr id="0" name=""/>
        <dsp:cNvSpPr/>
      </dsp:nvSpPr>
      <dsp:spPr>
        <a:xfrm>
          <a:off x="2525937" y="2654166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A147E-677A-4B85-B35D-B3D04D0DFFD3}">
      <dsp:nvSpPr>
        <dsp:cNvPr id="0" name=""/>
        <dsp:cNvSpPr/>
      </dsp:nvSpPr>
      <dsp:spPr>
        <a:xfrm>
          <a:off x="2640686" y="2763178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КФХ</a:t>
          </a:r>
        </a:p>
      </dsp:txBody>
      <dsp:txXfrm>
        <a:off x="2659894" y="2782386"/>
        <a:ext cx="994330" cy="617377"/>
      </dsp:txXfrm>
    </dsp:sp>
    <dsp:sp modelId="{ADEF4428-3022-4FBC-A648-4FA90732A636}">
      <dsp:nvSpPr>
        <dsp:cNvPr id="0" name=""/>
        <dsp:cNvSpPr/>
      </dsp:nvSpPr>
      <dsp:spPr>
        <a:xfrm>
          <a:off x="3788182" y="2654166"/>
          <a:ext cx="1032746" cy="65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084A-6CE7-40E2-ACEA-C3604995084C}">
      <dsp:nvSpPr>
        <dsp:cNvPr id="0" name=""/>
        <dsp:cNvSpPr/>
      </dsp:nvSpPr>
      <dsp:spPr>
        <a:xfrm>
          <a:off x="3902932" y="2763178"/>
          <a:ext cx="1032746" cy="6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КФХ</a:t>
          </a:r>
        </a:p>
      </dsp:txBody>
      <dsp:txXfrm>
        <a:off x="3922140" y="2782386"/>
        <a:ext cx="994330" cy="617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DA6A8-45FF-4476-9253-3D10560C8201}">
      <dsp:nvSpPr>
        <dsp:cNvPr id="0" name=""/>
        <dsp:cNvSpPr/>
      </dsp:nvSpPr>
      <dsp:spPr>
        <a:xfrm>
          <a:off x="1308021" y="2080418"/>
          <a:ext cx="518606" cy="98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303" y="0"/>
              </a:lnTo>
              <a:lnTo>
                <a:pt x="259303" y="988198"/>
              </a:lnTo>
              <a:lnTo>
                <a:pt x="518606" y="988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39424" y="2546617"/>
        <a:ext cx="55800" cy="55800"/>
      </dsp:txXfrm>
    </dsp:sp>
    <dsp:sp modelId="{71591387-BEAE-42B2-B2EC-AC87B01F1EBB}">
      <dsp:nvSpPr>
        <dsp:cNvPr id="0" name=""/>
        <dsp:cNvSpPr/>
      </dsp:nvSpPr>
      <dsp:spPr>
        <a:xfrm>
          <a:off x="1308021" y="2034698"/>
          <a:ext cx="518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60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54360" y="2067453"/>
        <a:ext cx="25930" cy="25930"/>
      </dsp:txXfrm>
    </dsp:sp>
    <dsp:sp modelId="{B74252AE-323B-403B-AFF8-68AEBD10A51E}">
      <dsp:nvSpPr>
        <dsp:cNvPr id="0" name=""/>
        <dsp:cNvSpPr/>
      </dsp:nvSpPr>
      <dsp:spPr>
        <a:xfrm>
          <a:off x="1308021" y="1092219"/>
          <a:ext cx="518606" cy="988198"/>
        </a:xfrm>
        <a:custGeom>
          <a:avLst/>
          <a:gdLst/>
          <a:ahLst/>
          <a:cxnLst/>
          <a:rect l="0" t="0" r="0" b="0"/>
          <a:pathLst>
            <a:path>
              <a:moveTo>
                <a:pt x="0" y="988198"/>
              </a:moveTo>
              <a:lnTo>
                <a:pt x="259303" y="988198"/>
              </a:lnTo>
              <a:lnTo>
                <a:pt x="259303" y="0"/>
              </a:lnTo>
              <a:lnTo>
                <a:pt x="51860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39424" y="1558418"/>
        <a:ext cx="55800" cy="55800"/>
      </dsp:txXfrm>
    </dsp:sp>
    <dsp:sp modelId="{48838013-F8E3-4587-9549-1F47F8ACE512}">
      <dsp:nvSpPr>
        <dsp:cNvPr id="0" name=""/>
        <dsp:cNvSpPr/>
      </dsp:nvSpPr>
      <dsp:spPr>
        <a:xfrm rot="16200000">
          <a:off x="-1167676" y="1685138"/>
          <a:ext cx="4160837" cy="79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Учредительное собрание </a:t>
          </a:r>
          <a:r>
            <a:rPr lang="ru-RU" sz="2400" kern="1200" dirty="0" err="1"/>
            <a:t>СПоК</a:t>
          </a:r>
          <a:r>
            <a:rPr lang="ru-RU" sz="2400" kern="1200" dirty="0"/>
            <a:t> 2-го уровня</a:t>
          </a:r>
        </a:p>
      </dsp:txBody>
      <dsp:txXfrm>
        <a:off x="-1167676" y="1685138"/>
        <a:ext cx="4160837" cy="790559"/>
      </dsp:txXfrm>
    </dsp:sp>
    <dsp:sp modelId="{380EEA15-72F3-45DF-9C54-B73FFA2BC6C5}">
      <dsp:nvSpPr>
        <dsp:cNvPr id="0" name=""/>
        <dsp:cNvSpPr/>
      </dsp:nvSpPr>
      <dsp:spPr>
        <a:xfrm>
          <a:off x="1826628" y="696940"/>
          <a:ext cx="2593033" cy="79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Собрание </a:t>
          </a:r>
          <a:r>
            <a:rPr lang="ru-RU" sz="2400" kern="1200" dirty="0" err="1"/>
            <a:t>СПоК</a:t>
          </a:r>
          <a:endParaRPr lang="ru-RU" sz="2400" kern="1200" dirty="0"/>
        </a:p>
      </dsp:txBody>
      <dsp:txXfrm>
        <a:off x="1826628" y="696940"/>
        <a:ext cx="2593033" cy="790559"/>
      </dsp:txXfrm>
    </dsp:sp>
    <dsp:sp modelId="{DC7C3140-52CE-4B04-B03D-1A7493EE364C}">
      <dsp:nvSpPr>
        <dsp:cNvPr id="0" name=""/>
        <dsp:cNvSpPr/>
      </dsp:nvSpPr>
      <dsp:spPr>
        <a:xfrm>
          <a:off x="1826628" y="1685138"/>
          <a:ext cx="2593033" cy="79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Собрание </a:t>
          </a:r>
          <a:r>
            <a:rPr lang="ru-RU" sz="2400" kern="1200" dirty="0" err="1"/>
            <a:t>СПоК</a:t>
          </a:r>
          <a:endParaRPr lang="ru-RU" sz="2400" kern="1200" dirty="0"/>
        </a:p>
      </dsp:txBody>
      <dsp:txXfrm>
        <a:off x="1826628" y="1685138"/>
        <a:ext cx="2593033" cy="790559"/>
      </dsp:txXfrm>
    </dsp:sp>
    <dsp:sp modelId="{873B8E42-C6F5-421C-8700-F9FE25220D45}">
      <dsp:nvSpPr>
        <dsp:cNvPr id="0" name=""/>
        <dsp:cNvSpPr/>
      </dsp:nvSpPr>
      <dsp:spPr>
        <a:xfrm>
          <a:off x="1826628" y="2673337"/>
          <a:ext cx="2593033" cy="79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Собрание </a:t>
          </a:r>
          <a:r>
            <a:rPr lang="ru-RU" sz="2400" kern="1200" dirty="0" err="1"/>
            <a:t>СПоК</a:t>
          </a:r>
          <a:endParaRPr lang="ru-RU" sz="2400" kern="1200" dirty="0"/>
        </a:p>
      </dsp:txBody>
      <dsp:txXfrm>
        <a:off x="1826628" y="2673337"/>
        <a:ext cx="2593033" cy="790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276F-A571-4F04-94CF-C7E729047B9E}">
      <dsp:nvSpPr>
        <dsp:cNvPr id="0" name=""/>
        <dsp:cNvSpPr/>
      </dsp:nvSpPr>
      <dsp:spPr>
        <a:xfrm>
          <a:off x="370284" y="0"/>
          <a:ext cx="4196556" cy="41608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CE63-03A9-4AA5-9892-7CC8395A45D1}">
      <dsp:nvSpPr>
        <dsp:cNvPr id="0" name=""/>
        <dsp:cNvSpPr/>
      </dsp:nvSpPr>
      <dsp:spPr>
        <a:xfrm>
          <a:off x="5303" y="1248251"/>
          <a:ext cx="1589137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Собрание </a:t>
          </a:r>
          <a:r>
            <a:rPr lang="ru-RU" sz="1800" kern="1200" dirty="0" err="1"/>
            <a:t>СПоК</a:t>
          </a:r>
          <a:r>
            <a:rPr lang="ru-RU" sz="1800" kern="1200" dirty="0"/>
            <a:t> 1-го уровня</a:t>
          </a:r>
        </a:p>
      </dsp:txBody>
      <dsp:txXfrm>
        <a:off x="82878" y="1325826"/>
        <a:ext cx="1433987" cy="1509184"/>
      </dsp:txXfrm>
    </dsp:sp>
    <dsp:sp modelId="{69CBC2BE-3FD9-49E0-A891-B37F6D52A790}">
      <dsp:nvSpPr>
        <dsp:cNvPr id="0" name=""/>
        <dsp:cNvSpPr/>
      </dsp:nvSpPr>
      <dsp:spPr>
        <a:xfrm>
          <a:off x="1673993" y="1248251"/>
          <a:ext cx="1589137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Решение правления </a:t>
          </a:r>
          <a:r>
            <a:rPr lang="ru-RU" sz="1800" kern="1200" dirty="0" err="1"/>
            <a:t>СПоК</a:t>
          </a:r>
          <a:r>
            <a:rPr lang="ru-RU" sz="1800" kern="1200" dirty="0"/>
            <a:t> 2-го уровня</a:t>
          </a:r>
        </a:p>
      </dsp:txBody>
      <dsp:txXfrm>
        <a:off x="1751568" y="1325826"/>
        <a:ext cx="1433987" cy="1509184"/>
      </dsp:txXfrm>
    </dsp:sp>
    <dsp:sp modelId="{C2C7590B-C80C-44E3-9D44-F3E045106A0D}">
      <dsp:nvSpPr>
        <dsp:cNvPr id="0" name=""/>
        <dsp:cNvSpPr/>
      </dsp:nvSpPr>
      <dsp:spPr>
        <a:xfrm>
          <a:off x="3342684" y="1248251"/>
          <a:ext cx="1589137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Решение НС </a:t>
          </a:r>
          <a:r>
            <a:rPr lang="ru-RU" sz="1800" kern="1200" dirty="0" err="1"/>
            <a:t>СПоК</a:t>
          </a:r>
          <a:r>
            <a:rPr lang="ru-RU" sz="1800" kern="1200" dirty="0"/>
            <a:t> 2-го уровня</a:t>
          </a:r>
        </a:p>
      </dsp:txBody>
      <dsp:txXfrm>
        <a:off x="3420259" y="1325826"/>
        <a:ext cx="1433987" cy="150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261258"/>
            <a:ext cx="6056064" cy="4935517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Порядок регистрации и внутренняя структура </a:t>
            </a:r>
            <a:r>
              <a:rPr lang="ru-RU" dirty="0" err="1"/>
              <a:t>СПоК</a:t>
            </a:r>
            <a:r>
              <a:rPr lang="ru-RU" dirty="0"/>
              <a:t> второго уровня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4" y="5326743"/>
            <a:ext cx="6545943" cy="1531257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ru-RU" sz="2400" dirty="0"/>
              <a:t>РСО «АГРОКОНТРОЛЬ»</a:t>
            </a:r>
          </a:p>
          <a:p>
            <a:pPr algn="ctr" rtl="0"/>
            <a:r>
              <a:rPr lang="ru-RU" sz="2400" dirty="0"/>
              <a:t>Методика сельскохозяйственной кооперации</a:t>
            </a:r>
          </a:p>
          <a:p>
            <a:pPr algn="ctr" rtl="0"/>
            <a:r>
              <a:rPr lang="ru-RU" sz="2400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1171F-AA7A-23C6-9EFF-63D96958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Формирование имущества </a:t>
            </a:r>
            <a:r>
              <a:rPr lang="ru-RU" dirty="0" err="1"/>
              <a:t>СПоК</a:t>
            </a:r>
            <a:r>
              <a:rPr lang="ru-RU" dirty="0"/>
              <a:t> 2-го уровня</a:t>
            </a:r>
            <a:endParaRPr lang="ru-RU"/>
          </a:p>
        </p:txBody>
      </p:sp>
      <p:pic>
        <p:nvPicPr>
          <p:cNvPr id="9" name="Объект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E5DC2C7-297F-BAF0-346B-889E85A888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12739"/>
            <a:ext cx="4937760" cy="3358402"/>
          </a:xfr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6D51EAB-664C-9C56-4F58-357055605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600"/>
              <a:t>Имущество формируется за счёт фондов кооператива (паевой и неделимые) и прибыли,</a:t>
            </a:r>
          </a:p>
          <a:p>
            <a:pPr>
              <a:lnSpc>
                <a:spcPct val="90000"/>
              </a:lnSpc>
            </a:pPr>
            <a:r>
              <a:rPr lang="ru-RU" sz="2600"/>
              <a:t>Обязательные паевые взносы первичных кооперативов пропорциональны их хозяйственному участию в деятельности </a:t>
            </a:r>
            <a:r>
              <a:rPr lang="ru-RU" sz="2600" err="1"/>
              <a:t>СПоК</a:t>
            </a:r>
            <a:r>
              <a:rPr lang="ru-RU" sz="2600"/>
              <a:t> 2-го уровня.</a:t>
            </a:r>
          </a:p>
          <a:p>
            <a:pPr>
              <a:lnSpc>
                <a:spcPct val="90000"/>
              </a:lnSpc>
            </a:pPr>
            <a:endParaRPr lang="ru-RU" sz="260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B65122AB-2BCA-B4F7-D781-BD7882B4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EC4F34FF-CF75-30F7-CD35-0E7CFE62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BB638-3080-F21D-A2E7-002C0304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154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D5D678-47C5-4978-8BA1-76AB129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Распределение прибыли не имеет специфики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6870781-6426-4CEC-80EC-6A0B45709B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68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720716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254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Направление распределения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408708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погашение просроченных долгов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25573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резервный фонд и иные неделимые фонды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14788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выплату дивидендов и премирование членов кооператива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более 30% от прибыли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798082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кооперативные выплаты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):</a:t>
                      </a:r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пополнение приращенного пая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менее 70% от суммы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51684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выплаты членам кооператива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5078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5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DB34-580E-2FDC-F88A-D5DBD44A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Государственная регистрация </a:t>
            </a:r>
            <a:r>
              <a:rPr lang="ru-RU" dirty="0" err="1"/>
              <a:t>СПоК</a:t>
            </a:r>
            <a:r>
              <a:rPr lang="ru-RU" dirty="0"/>
              <a:t> 2-го уровня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B7AF9-DB3A-2E69-5511-4F1A2ADD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Заявление по форме Р11001,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Протокол учредительного собрания,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Устав,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Квитанция об оплате государственной пошлины</a:t>
            </a:r>
            <a:endParaRPr lang="ru-RU"/>
          </a:p>
        </p:txBody>
      </p:sp>
      <p:pic>
        <p:nvPicPr>
          <p:cNvPr id="1026" name="Picture 2" descr="Прямая линия с ИФНС">
            <a:extLst>
              <a:ext uri="{FF2B5EF4-FFF2-40B4-BE49-F238E27FC236}">
                <a16:creationId xmlns:a16="http://schemas.microsoft.com/office/drawing/2014/main" id="{A4C0DBFB-BFC9-2E5D-F8ED-9F5E8C082D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871" y="2011680"/>
            <a:ext cx="4528193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Date Placeholder 4">
            <a:extLst>
              <a:ext uri="{FF2B5EF4-FFF2-40B4-BE49-F238E27FC236}">
                <a16:creationId xmlns:a16="http://schemas.microsoft.com/office/drawing/2014/main" id="{96415BBF-47CA-37B6-9028-268FEB08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3" name="Footer Placeholder 5">
            <a:extLst>
              <a:ext uri="{FF2B5EF4-FFF2-40B4-BE49-F238E27FC236}">
                <a16:creationId xmlns:a16="http://schemas.microsoft.com/office/drawing/2014/main" id="{2D41065C-4700-43B6-D691-DBBF8F9B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3B22B-A125-0574-1722-EEA5FEF2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004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8163C-253D-4346-2D52-1E79877E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 создания </a:t>
            </a:r>
            <a:r>
              <a:rPr lang="ru-RU" dirty="0" err="1"/>
              <a:t>СПоК</a:t>
            </a:r>
            <a:r>
              <a:rPr lang="ru-RU" dirty="0"/>
              <a:t> 2-го уровня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50019-E56D-C536-F0F6-90E4395D5C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Решение об учреждении </a:t>
            </a:r>
            <a:r>
              <a:rPr lang="ru-RU" dirty="0" err="1"/>
              <a:t>СПоК</a:t>
            </a:r>
            <a:r>
              <a:rPr lang="ru-RU" dirty="0"/>
              <a:t> 2-го уровня принимается на общем собрании каждого из </a:t>
            </a:r>
            <a:r>
              <a:rPr lang="ru-RU" dirty="0" err="1"/>
              <a:t>СПоК</a:t>
            </a:r>
            <a:r>
              <a:rPr lang="ru-RU" dirty="0"/>
              <a:t> 1-го уровня – учредителей.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0E89A3D-D7CB-1D96-027E-CB9BBD4E6A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2835154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C9FC6B5A-CE2F-4703-EC80-281D9FE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DFD86-958B-6DCE-C0B2-E81176DB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48605C-592E-1B41-6A4D-78A5115B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367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20CCD-C36D-7A74-4B5D-FD3D9924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Вступление в действующий </a:t>
            </a:r>
            <a:r>
              <a:rPr lang="ru-RU" dirty="0" err="1"/>
              <a:t>СПоК</a:t>
            </a:r>
            <a:r>
              <a:rPr lang="ru-RU" dirty="0"/>
              <a:t> 2-го уровня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D3542-CE48-C13E-9352-C388C47DE8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Принятие решения на общем собрании членов </a:t>
            </a:r>
            <a:r>
              <a:rPr lang="ru-RU" dirty="0" err="1"/>
              <a:t>СПоК</a:t>
            </a:r>
            <a:r>
              <a:rPr lang="ru-RU" dirty="0"/>
              <a:t> 1-го уровня о вступлении в </a:t>
            </a:r>
            <a:r>
              <a:rPr lang="ru-RU" dirty="0" err="1"/>
              <a:t>СПоК</a:t>
            </a:r>
            <a:r>
              <a:rPr lang="ru-RU" dirty="0"/>
              <a:t> 2-го уровня,</a:t>
            </a:r>
          </a:p>
          <a:p>
            <a:r>
              <a:rPr lang="ru-RU" dirty="0"/>
              <a:t>Принятие решения правлением </a:t>
            </a:r>
            <a:r>
              <a:rPr lang="ru-RU" dirty="0" err="1"/>
              <a:t>СПоК</a:t>
            </a:r>
            <a:r>
              <a:rPr lang="ru-RU" dirty="0"/>
              <a:t> 2-го уровня о приёме нового члена,</a:t>
            </a:r>
          </a:p>
          <a:p>
            <a:r>
              <a:rPr lang="ru-RU" dirty="0"/>
              <a:t>Утверждение наблюдательным советом </a:t>
            </a:r>
            <a:r>
              <a:rPr lang="ru-RU" dirty="0" err="1"/>
              <a:t>СПоК</a:t>
            </a:r>
            <a:r>
              <a:rPr lang="ru-RU" dirty="0"/>
              <a:t> 2-го уровня решения правления.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9F4DE85-2E78-2F50-8152-53EEDB94B2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3729247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AA7250CE-C616-57A6-3A5B-1AEAA5FD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D32473-70C9-5AD8-3702-2067BB32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F4921-91B3-7A1C-5448-4C6EF063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213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9A32B67-A516-1DC1-385B-127AC58F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Многоуровневая кооперация в льноводстве в дореволюционный период и в годы НЭПа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7B5165B-2C19-6F55-6405-7BADBA872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344" y="1509486"/>
            <a:ext cx="7924800" cy="5382373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CB396F0C-2480-CAA4-AFA7-8144CBB6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CA0B65-32C8-F38D-65AD-324B92E2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FE1D3-0778-14DE-F7E6-8243F6CE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981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44DC3-8C52-F583-3AF7-48D5E29E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3700" dirty="0"/>
              <a:t>Общая структура сельскохозяйственных кооперативных организаций в РСФСР в 1918 г.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4141A25-12B2-0C83-5455-D630B2339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73" y="1520054"/>
            <a:ext cx="10719656" cy="5091838"/>
          </a:xfr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8D0BBA-5032-7D0F-6982-AE9D852F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4D5555-C991-984B-2BBD-5F5A6921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6F3B8-E622-3A55-727C-90837B4D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546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E7BBB3D-12DF-C2A8-075D-8D6C2D8B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Готовность к созданию кооператива второго уровня (пример 1)</a:t>
            </a:r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8D22012-59D8-79EC-A269-EDF14E323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1226820" y="2011680"/>
            <a:ext cx="4160520" cy="4160520"/>
          </a:xfrm>
          <a:noFill/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96856DD4-70BC-D396-8B90-1A8B8B88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/>
              <a:t>В регионе действует 10-20 кооперативов по сбору и первичной переработке молока. Собранное и подработанное молоко сдаётся на дальнейшую переработку монополисту, который занижает цену закупки.</a:t>
            </a:r>
          </a:p>
          <a:p>
            <a:pPr>
              <a:lnSpc>
                <a:spcPct val="90000"/>
              </a:lnSpc>
            </a:pPr>
            <a:r>
              <a:rPr lang="ru-RU" sz="2000"/>
              <a:t>Решение – создание </a:t>
            </a:r>
            <a:r>
              <a:rPr lang="ru-RU" sz="2000" err="1"/>
              <a:t>СПоК</a:t>
            </a:r>
            <a:r>
              <a:rPr lang="ru-RU" sz="2000"/>
              <a:t> 2-го уровня по глубокой переработке молока и превращение прибыли монополиста в повышение цены сбыта молока для членов кооперативов 1-го уровня.</a:t>
            </a:r>
          </a:p>
        </p:txBody>
      </p:sp>
      <p:sp>
        <p:nvSpPr>
          <p:cNvPr id="27" name="Date Placeholder 4">
            <a:extLst>
              <a:ext uri="{FF2B5EF4-FFF2-40B4-BE49-F238E27FC236}">
                <a16:creationId xmlns:a16="http://schemas.microsoft.com/office/drawing/2014/main" id="{E819EECB-46FE-721C-5218-FB2DBB27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C3440DAF-8895-C0FD-A766-D12D0CDF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A7895-57FE-D0EB-4A40-CCB73BEB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241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E7BBB3D-12DF-C2A8-075D-8D6C2D8B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Готовность к созданию кооператива второго уровня (пример 2)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6856DD4-70BC-D396-8B90-1A8B8B888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/>
              <a:t>В регионе (нескольких регионах) действуют несколько </a:t>
            </a:r>
            <a:r>
              <a:rPr lang="ru-RU" sz="1800" err="1"/>
              <a:t>СПоК</a:t>
            </a:r>
            <a:r>
              <a:rPr lang="ru-RU" sz="1800"/>
              <a:t> 1-го уровня по закупке зерна. Зерно продаётся трейдеру для дальнейшего экспорта. Для самостоятельного выполнения экспортных операций </a:t>
            </a:r>
            <a:r>
              <a:rPr lang="ru-RU" sz="1800" err="1"/>
              <a:t>СПоК</a:t>
            </a:r>
            <a:r>
              <a:rPr lang="ru-RU" sz="1800"/>
              <a:t> 1-го уровня не хватает объёмов продукции, профессионального аппарата, стартовых финансовых ресурсов.</a:t>
            </a:r>
          </a:p>
          <a:p>
            <a:pPr>
              <a:lnSpc>
                <a:spcPct val="90000"/>
              </a:lnSpc>
            </a:pPr>
            <a:r>
              <a:rPr lang="ru-RU" sz="1800"/>
              <a:t>Создаётся межрегиональный </a:t>
            </a:r>
            <a:r>
              <a:rPr lang="ru-RU" sz="1800" err="1"/>
              <a:t>СПоК</a:t>
            </a:r>
            <a:r>
              <a:rPr lang="ru-RU" sz="1800"/>
              <a:t> 2-го уровня, получающий статус экспортёра зерна. Прибыль бывшего трейдера конвертируется в рост цены закупки зерна в хозяйствах – членах </a:t>
            </a:r>
            <a:r>
              <a:rPr lang="ru-RU" sz="1800" err="1"/>
              <a:t>СПоК</a:t>
            </a:r>
            <a:r>
              <a:rPr lang="ru-RU" sz="1800"/>
              <a:t> 1-го уровня.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EB5CB9D1-D5DA-1C99-4B66-2A81D97CA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6601968" y="2011680"/>
            <a:ext cx="4572000" cy="4160520"/>
          </a:xfr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94303DA3-6672-8DBF-593C-AC9D945B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F5E2BAB-5407-42B4-499B-D63D8957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A7895-57FE-D0EB-4A40-CCB73BEB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03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AC262-43A7-29F0-939C-24BB7CE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Примеры необоснованного создания </a:t>
            </a:r>
            <a:r>
              <a:rPr lang="ru-RU" dirty="0" err="1"/>
              <a:t>СПоК</a:t>
            </a:r>
            <a:br>
              <a:rPr lang="ru-RU" dirty="0"/>
            </a:br>
            <a:r>
              <a:rPr lang="ru-RU" dirty="0"/>
              <a:t>2-го уровня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A45B83F-70C0-AF00-F30B-C52C71E76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008" y="1874838"/>
            <a:ext cx="5526952" cy="4007040"/>
          </a:xfr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66D142A-036D-1C27-33D4-DD9ACD563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/>
              <a:t>«Дань моде»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/>
              <a:t>Кооператив создаётся, поскольку выражение «</a:t>
            </a:r>
            <a:r>
              <a:rPr lang="ru-RU" sz="2000" err="1"/>
              <a:t>СПоК</a:t>
            </a:r>
            <a:r>
              <a:rPr lang="ru-RU" sz="2000"/>
              <a:t> 2-го уровня» стало популярным. Инициатор создания планирует реализовать себя как лидер большого сообщества. При этом само сообщество не существует, не осознаёт себя (нет группы кооперативов 1-го уровня, нуждающихся в делегировании функции и готовых это делегирование финансировать».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022B59E6-6CD3-B981-443A-BAACB848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9E4E79BB-06A1-73DF-A91A-1DED12EE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61E544-66DF-33DC-DC92-A4523E5B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121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EBDBF-472D-2C97-8D62-1C26EB1D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602C4-7774-DBBD-380F-1FE25EFA5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Правовая норма о кооперативах второго и последующих уровней,</a:t>
            </a:r>
          </a:p>
          <a:p>
            <a:r>
              <a:rPr lang="ru-RU" dirty="0"/>
              <a:t>Содержание деятельности кооперативов  второго и последующих уровней,</a:t>
            </a:r>
          </a:p>
          <a:p>
            <a:r>
              <a:rPr lang="ru-RU" dirty="0"/>
              <a:t>Членская база кооперативов  второго и последующих уровней,</a:t>
            </a:r>
          </a:p>
          <a:p>
            <a:r>
              <a:rPr lang="ru-RU" dirty="0"/>
              <a:t>Создание  кооперативов  второго и последующих уровней, управление в них,</a:t>
            </a:r>
          </a:p>
          <a:p>
            <a:r>
              <a:rPr lang="ru-RU" dirty="0"/>
              <a:t>Регистрация </a:t>
            </a:r>
            <a:r>
              <a:rPr lang="ru-RU" dirty="0" err="1"/>
              <a:t>СПоК</a:t>
            </a:r>
            <a:r>
              <a:rPr lang="ru-RU" dirty="0"/>
              <a:t> 2-го уровня, вступление в </a:t>
            </a:r>
            <a:r>
              <a:rPr lang="ru-RU" dirty="0" err="1"/>
              <a:t>СПоК</a:t>
            </a:r>
            <a:r>
              <a:rPr lang="ru-RU" dirty="0"/>
              <a:t> 2-го уровня.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DD8D7-0A07-33C8-141E-0116DEFC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CF118-5041-7E54-DC7D-05060400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4B4BE-9A56-4794-F768-94838B3A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728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AC262-43A7-29F0-939C-24BB7CE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Примеры необоснованного создания </a:t>
            </a:r>
            <a:r>
              <a:rPr lang="ru-RU" dirty="0" err="1"/>
              <a:t>СПоК</a:t>
            </a:r>
            <a:br>
              <a:rPr lang="ru-RU" dirty="0"/>
            </a:br>
            <a:r>
              <a:rPr lang="ru-RU" dirty="0"/>
              <a:t>2-го уровня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28421-CCD0-D9F0-91B3-E020DB90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/>
              <a:t>«Поход за государственной поддержкой»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/>
              <a:t>Представление отдельных менеджеров о том, что для </a:t>
            </a:r>
            <a:r>
              <a:rPr lang="ru-RU" sz="2000" err="1"/>
              <a:t>СПоК</a:t>
            </a:r>
            <a:r>
              <a:rPr lang="ru-RU" sz="2000"/>
              <a:t> 2-го уровня существуют (будут существовать) отдельные мероприятия по государственной поддержке; желание «стать первым в очередь» на новую меру поддержки. При этом </a:t>
            </a:r>
            <a:r>
              <a:rPr lang="ru-RU" sz="2000" err="1"/>
              <a:t>СПоК</a:t>
            </a:r>
            <a:r>
              <a:rPr lang="ru-RU" sz="2000"/>
              <a:t> 1-го уровня планируется «подобрать», «привлечь» - для формального соответствия требованиям.</a:t>
            </a:r>
          </a:p>
        </p:txBody>
      </p:sp>
      <p:pic>
        <p:nvPicPr>
          <p:cNvPr id="9" name="Объект 8" descr="Изображение выглядит как текст, транспорт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940F4385-CD53-4F5F-B818-CB91EF6D7A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9979" y="1874838"/>
            <a:ext cx="6388539" cy="4481511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573357C-0D86-9EA6-F8E6-54188AA8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DAB7644-4C1C-45D6-AE4F-1AFDB038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61E544-66DF-33DC-DC92-A4523E5B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61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267BC-6816-4823-3E7C-CFAA765C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Правовое основание создания </a:t>
            </a:r>
            <a:r>
              <a:rPr lang="ru-RU" dirty="0" err="1"/>
              <a:t>СПоК</a:t>
            </a:r>
            <a:r>
              <a:rPr lang="ru-RU" dirty="0"/>
              <a:t> 2-го уровня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B0D01-F9BA-738F-54D8-2B02A4E0A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/>
              <a:t>Два и более производственных и (или) потребительских кооператива могут образовывать потребительские кооперативы последующих уровней, вплоть до всероссийских и международных потребительских кооперативов. Членами кооператива последующего уровня могут быть только кооперативы предыдущего уровня.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i="1"/>
              <a:t>(Федеральный закон «О сельскохозяйственной кооперации», ст. 4, ч. 12)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C7A0246-EB86-F3A1-EF4B-68882CD75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3391" y="2011680"/>
            <a:ext cx="2829153" cy="4160520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7552F889-43A7-2996-2C9C-DEFE5EB7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F3A938C3-429A-3CFE-4A72-BA283456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EC846-2EC3-87DC-ADFB-C9B5000C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754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F5016-13A5-2BB9-D994-86D1080C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СПоК</a:t>
            </a:r>
            <a:r>
              <a:rPr lang="ru-RU" dirty="0"/>
              <a:t> 2-го уровня – это потребительский кооператив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8114C00-7ECD-A257-6F2D-17FAC6503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Правовая норма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AB02E-1A2C-82EE-FFC8-9A7990B11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Сельскохозяйственным потребительским кооперативом признается сельскохозяйственный кооператив, созданный сельскохозяйственными товаропроизводителями ... при условии их обязательного участия в хозяйственной деятельности потребительского кооператива. (ст. 4)</a:t>
            </a:r>
          </a:p>
          <a:p>
            <a:pPr marL="0" indent="0">
              <a:buNone/>
            </a:pPr>
            <a:r>
              <a:rPr lang="ru-RU" dirty="0"/>
              <a:t>Участие в хозяйственной деятельности кооператива - поставки в кооператив продукции, сырья членами кооператива, приобретение ими товаров в кооперативе, пользование услугами кооператива, в том числе получение займов и сбережение денежных средств в сельскохозяйственном кредитном потребительском кооперативе (ст. 1)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08F6E33-C9FA-A1FA-C66E-CC846014E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Содержание нормы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EE50414-9105-B3DB-8185-3E215207C7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Autofit/>
          </a:bodyPr>
          <a:lstStyle/>
          <a:p>
            <a:r>
              <a:rPr lang="ru-RU" dirty="0"/>
              <a:t>Цель создания </a:t>
            </a:r>
            <a:r>
              <a:rPr lang="ru-RU" dirty="0" err="1"/>
              <a:t>СПоК</a:t>
            </a:r>
            <a:r>
              <a:rPr lang="ru-RU" dirty="0"/>
              <a:t> 2-го уровня – делегирование ему членами функций, исполнение которых для членов </a:t>
            </a:r>
            <a:r>
              <a:rPr lang="ru-RU" dirty="0" err="1"/>
              <a:t>СПоК</a:t>
            </a:r>
            <a:r>
              <a:rPr lang="ru-RU" dirty="0"/>
              <a:t> 2-го уровня невозможно или экономически неоправданно,</a:t>
            </a:r>
          </a:p>
          <a:p>
            <a:r>
              <a:rPr lang="ru-RU" dirty="0"/>
              <a:t>Отличие от иных потребительских кооперативов – в составе членской базы и специфике и сложности делегируемой функции.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517B0-DDF4-000A-DF89-0DF840AD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536622-9627-3D54-4179-B3A19583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14F3F7-7929-DA7B-A3BF-CAC0D27D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8809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35DB8-D9F4-B8E4-5BE1-567E366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8AB691-4DD5-35E6-4568-9BB3F0FA5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В сфере снабжения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C82BB-CA08-B57C-1330-0320905900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получения оптовой скидки на закупаемые ресурсы сельскохозяйственные товаропроизводители создают </a:t>
            </a:r>
            <a:r>
              <a:rPr lang="ru-RU" dirty="0" err="1"/>
              <a:t>СПоК</a:t>
            </a:r>
            <a:r>
              <a:rPr lang="ru-RU" dirty="0"/>
              <a:t> 1-го уровня и получают скидку 5 % (за объём закупок),</a:t>
            </a:r>
          </a:p>
          <a:p>
            <a:r>
              <a:rPr lang="ru-RU" dirty="0"/>
              <a:t>Для увеличения оптовой скидки несколько </a:t>
            </a:r>
            <a:r>
              <a:rPr lang="ru-RU" dirty="0" err="1"/>
              <a:t>СПоК</a:t>
            </a:r>
            <a:r>
              <a:rPr lang="ru-RU" dirty="0"/>
              <a:t> 1-го уровня объединяются в </a:t>
            </a:r>
            <a:r>
              <a:rPr lang="ru-RU" dirty="0" err="1"/>
              <a:t>СПоК</a:t>
            </a:r>
            <a:r>
              <a:rPr lang="ru-RU" dirty="0"/>
              <a:t> 2-го уровня, что увеличивает скидку до 10 % (за больший объём закупок).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27B547-2D0B-9C6D-F096-40B5946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В сфере сбыта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C0481-D3FE-F595-2EF1-80DF6C279C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создания мелкооптовой партии и первичной переработки молока сельскохозяйственные товаропроизводители создают </a:t>
            </a:r>
            <a:r>
              <a:rPr lang="ru-RU" dirty="0" err="1"/>
              <a:t>СПоК</a:t>
            </a:r>
            <a:r>
              <a:rPr lang="ru-RU" dirty="0"/>
              <a:t> 1-го уровня,</a:t>
            </a:r>
          </a:p>
          <a:p>
            <a:r>
              <a:rPr lang="ru-RU" dirty="0"/>
              <a:t>Для глубокой переработки молока и создания крупнооптовой партии готовой продукции кооперативы первого уровня создают </a:t>
            </a:r>
            <a:r>
              <a:rPr lang="ru-RU" dirty="0" err="1"/>
              <a:t>СПоК</a:t>
            </a:r>
            <a:r>
              <a:rPr lang="ru-RU" dirty="0"/>
              <a:t> 2-го уровня.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0BB72-04E3-8F8F-6F4E-7841FA2A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B838D-A0E9-FA13-CD45-AB9BE10C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7EA82-C410-2E04-486F-5021C984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318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D2D53-8EDD-227B-0C8B-BDE76EA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Почему нельзя все функции делегировать сразу кооперативу первого уровня?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4421E-234D-B9C5-D57F-8F4BBEFB9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Потеря управляемости (невозможно провести общее собрание),</a:t>
            </a:r>
          </a:p>
          <a:p>
            <a:r>
              <a:rPr lang="ru-RU" dirty="0"/>
              <a:t>Отсутствие взаимного доверия (члены «</a:t>
            </a:r>
            <a:r>
              <a:rPr lang="ru-RU" dirty="0" err="1"/>
              <a:t>мегакооператива</a:t>
            </a:r>
            <a:r>
              <a:rPr lang="ru-RU" dirty="0"/>
              <a:t>» не могут быть знакомы между собой),</a:t>
            </a:r>
          </a:p>
          <a:p>
            <a:r>
              <a:rPr lang="ru-RU" dirty="0"/>
              <a:t>У кооперативов 1-го уровня может быть деятельность, </a:t>
            </a:r>
            <a:r>
              <a:rPr lang="ru-RU" u="sng" dirty="0"/>
              <a:t>не делегируемая</a:t>
            </a:r>
            <a:r>
              <a:rPr lang="ru-RU" dirty="0"/>
              <a:t> 2-му уровню</a:t>
            </a:r>
          </a:p>
        </p:txBody>
      </p:sp>
      <p:pic>
        <p:nvPicPr>
          <p:cNvPr id="9" name="Объект 8" descr="Изображение выглядит как бильярдный шар, внутренний, группа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66E9FEC3-A71C-80E9-460A-1598A72FB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560" r="15561" b="1"/>
          <a:stretch/>
        </p:blipFill>
        <p:spPr>
          <a:xfrm>
            <a:off x="6419088" y="2011680"/>
            <a:ext cx="4937760" cy="4160520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27E8048-A7E3-055E-92D9-78383FFF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D11864B1-95FD-3CA1-FA93-790F42BC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DAB3C3-E1DA-FC23-4B96-3114836D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197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9038D6-F1F8-D9FE-9E4D-0D5A59E8C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93"/>
            <a:ext cx="10773229" cy="271197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В кооператив второго уровня объединяются кооперативы первого уровня, выполняющие одинаковую функцию: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Кредитные – в кредитные,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Снабженческие – в снабженческие,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Сбытовые и перерабатывающие – в сбытовые и перерабатывающие (сбыт и переработка по существу – единая делегируемая функция)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6711BC6-01CF-8F34-4669-EBC2ED393D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0800" y="2641600"/>
            <a:ext cx="9550400" cy="4655819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80C3904A-F38C-64F1-7C2C-EC061EC4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EDBB9FF5-7267-2033-9FAE-3CB9DA80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1BA69A-E04C-5645-2BF8-3E9C9AC4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703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ED0C2-3BE9-338C-F6EE-756CADF4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Членская база </a:t>
            </a:r>
            <a:r>
              <a:rPr lang="ru-RU" dirty="0" err="1"/>
              <a:t>СПоК</a:t>
            </a:r>
            <a:r>
              <a:rPr lang="ru-RU" dirty="0"/>
              <a:t> последующего уровня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19992-4353-8C5D-0B9E-14B3EB70D8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Членами кооператива последующего уровня являются кооперативы предыдущего уровня той же специализации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0021C11-B66A-4B4B-344A-2C59100780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3274573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C7B92CB0-14B7-AC1B-5587-A950C515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25AC93-EF9E-3E3A-A350-027A8A49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46D136-09A3-9306-BD9A-2CDBC630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C7E3E-78D3-05CB-14F8-7843BA97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Управление </a:t>
            </a:r>
            <a:r>
              <a:rPr lang="ru-RU" dirty="0" err="1"/>
              <a:t>СПоК</a:t>
            </a:r>
            <a:r>
              <a:rPr lang="ru-RU" dirty="0"/>
              <a:t> 2-го уровня не отличается от управления в </a:t>
            </a:r>
            <a:r>
              <a:rPr lang="ru-RU" dirty="0" err="1"/>
              <a:t>СПоК</a:t>
            </a:r>
            <a:r>
              <a:rPr lang="ru-RU" dirty="0"/>
              <a:t> 1-го уровня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6456FFA-B4B3-87A8-FC4D-EED3D842E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Собрание первичного кооператива</a:t>
            </a:r>
          </a:p>
        </p:txBody>
      </p:sp>
      <p:pic>
        <p:nvPicPr>
          <p:cNvPr id="18" name="Объект 17" descr="Изображение выглядит как человек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74FDCC4A-9717-65C4-C958-7CEE67E6DD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610721"/>
            <a:ext cx="3108325" cy="2097183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17FED41E-3E85-7BCD-302D-C42D52B9E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1901371"/>
            <a:ext cx="3108960" cy="4289117"/>
          </a:xfrm>
        </p:spPr>
        <p:txBody>
          <a:bodyPr>
            <a:normAutofit/>
          </a:bodyPr>
          <a:lstStyle/>
          <a:p>
            <a:r>
              <a:rPr lang="ru-RU" dirty="0"/>
              <a:t>Общее собрание – представители первичных кооперативов,</a:t>
            </a:r>
          </a:p>
          <a:p>
            <a:r>
              <a:rPr lang="ru-RU" dirty="0"/>
              <a:t>Правление и наблюдательный совет – из числа представителей первичных кооперативов,</a:t>
            </a:r>
          </a:p>
          <a:p>
            <a:r>
              <a:rPr lang="ru-RU" dirty="0"/>
              <a:t>Председатель – представитель одного из первичных кооперативов.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7BD33C-DEF7-60E8-4AC6-B90B235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913B43-FE35-1B21-6718-B6E7DC71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6E1A6-1F87-2309-0C7C-A67D17EC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BBE7743-AF03-DB9D-51A5-B99E4844D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Собрание кооператива 2-го уровня</a:t>
            </a:r>
          </a:p>
        </p:txBody>
      </p:sp>
      <p:pic>
        <p:nvPicPr>
          <p:cNvPr id="16" name="Объект 15" descr="Изображение выглядит как человек, группа, комната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F607A895-D244-9D0B-AF7C-393E9EDDAF6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243888" y="3621909"/>
            <a:ext cx="3108325" cy="2074806"/>
          </a:xfrm>
        </p:spPr>
      </p:pic>
    </p:spTree>
    <p:extLst>
      <p:ext uri="{BB962C8B-B14F-4D97-AF65-F5344CB8AC3E}">
        <p14:creationId xmlns:p14="http://schemas.microsoft.com/office/powerpoint/2010/main" val="1785478886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199</TotalTime>
  <Words>1025</Words>
  <Application>Microsoft Office PowerPoint</Application>
  <PresentationFormat>Широкоэкранный</PresentationFormat>
  <Paragraphs>116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Кисть</vt:lpstr>
      <vt:lpstr>Порядок регистрации и внутренняя структура СПоК второго уровня</vt:lpstr>
      <vt:lpstr>Вопросы лекции</vt:lpstr>
      <vt:lpstr>Правовое основание создания СПоК 2-го уровня</vt:lpstr>
      <vt:lpstr>СПоК 2-го уровня – это потребительский кооператив</vt:lpstr>
      <vt:lpstr>Примеры</vt:lpstr>
      <vt:lpstr>Почему нельзя все функции делегировать сразу кооперативу первого уровня?</vt:lpstr>
      <vt:lpstr>Презентация PowerPoint</vt:lpstr>
      <vt:lpstr>Членская база СПоК последующего уровня</vt:lpstr>
      <vt:lpstr>Управление СПоК 2-го уровня не отличается от управления в СПоК 1-го уровня</vt:lpstr>
      <vt:lpstr>Формирование имущества СПоК 2-го уровня</vt:lpstr>
      <vt:lpstr>Распределение прибыли не имеет специфики</vt:lpstr>
      <vt:lpstr>Государственная регистрация СПоК 2-го уровня</vt:lpstr>
      <vt:lpstr>Особенности создания СПоК 2-го уровня</vt:lpstr>
      <vt:lpstr>Вступление в действующий СПоК 2-го уровня</vt:lpstr>
      <vt:lpstr>Многоуровневая кооперация в льноводстве в дореволюционный период и в годы НЭПа</vt:lpstr>
      <vt:lpstr>Общая структура сельскохозяйственных кооперативных организаций в РСФСР в 1918 г.</vt:lpstr>
      <vt:lpstr>Готовность к созданию кооператива второго уровня (пример 1)</vt:lpstr>
      <vt:lpstr>Готовность к созданию кооператива второго уровня (пример 2)</vt:lpstr>
      <vt:lpstr>Примеры необоснованного создания СПоК 2-го уровня</vt:lpstr>
      <vt:lpstr>Примеры необоснованного создания СПоК 2-го уровня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Сельскохозяйственные потребительские кооперативы второго и последующих уровней: особенности создания, членской базы и функциональной деятельности</dc:title>
  <dc:creator>euser519</dc:creator>
  <cp:lastModifiedBy>euser519</cp:lastModifiedBy>
  <cp:revision>22</cp:revision>
  <dcterms:created xsi:type="dcterms:W3CDTF">2022-05-06T12:49:56Z</dcterms:created>
  <dcterms:modified xsi:type="dcterms:W3CDTF">2023-03-12T07:20:43Z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